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6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8158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98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f4d30cad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f4d30cad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747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f4d30cad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f4d30cad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747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95900" y="0"/>
            <a:ext cx="7448100" cy="5143500"/>
            <a:chOff x="2013750" y="0"/>
            <a:chExt cx="7448100" cy="5143500"/>
          </a:xfrm>
        </p:grpSpPr>
        <p:sp>
          <p:nvSpPr>
            <p:cNvPr id="10" name="Google Shape;10;p2"/>
            <p:cNvSpPr/>
            <p:nvPr/>
          </p:nvSpPr>
          <p:spPr>
            <a:xfrm>
              <a:off x="2032359" y="0"/>
              <a:ext cx="4441443" cy="5143451"/>
            </a:xfrm>
            <a:custGeom>
              <a:avLst/>
              <a:gdLst/>
              <a:ahLst/>
              <a:cxnLst/>
              <a:rect l="l" t="t" r="r" b="b"/>
              <a:pathLst>
                <a:path w="67785" h="78499" extrusionOk="0">
                  <a:moveTo>
                    <a:pt x="25989" y="0"/>
                  </a:moveTo>
                  <a:lnTo>
                    <a:pt x="46989" y="32528"/>
                  </a:lnTo>
                  <a:lnTo>
                    <a:pt x="1" y="78498"/>
                  </a:lnTo>
                  <a:lnTo>
                    <a:pt x="67784" y="78498"/>
                  </a:lnTo>
                  <a:lnTo>
                    <a:pt x="67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247058" y="0"/>
              <a:ext cx="2245391" cy="5143451"/>
            </a:xfrm>
            <a:custGeom>
              <a:avLst/>
              <a:gdLst/>
              <a:ahLst/>
              <a:cxnLst/>
              <a:rect l="l" t="t" r="r" b="b"/>
              <a:pathLst>
                <a:path w="34269" h="78499" extrusionOk="0">
                  <a:moveTo>
                    <a:pt x="23007" y="0"/>
                  </a:moveTo>
                  <a:lnTo>
                    <a:pt x="0" y="78498"/>
                  </a:lnTo>
                  <a:lnTo>
                    <a:pt x="34269" y="78498"/>
                  </a:lnTo>
                  <a:lnTo>
                    <a:pt x="342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013750" y="2936174"/>
              <a:ext cx="4478659" cy="2207322"/>
            </a:xfrm>
            <a:custGeom>
              <a:avLst/>
              <a:gdLst/>
              <a:ahLst/>
              <a:cxnLst/>
              <a:rect l="l" t="t" r="r" b="b"/>
              <a:pathLst>
                <a:path w="68353" h="33688" extrusionOk="0">
                  <a:moveTo>
                    <a:pt x="68353" y="0"/>
                  </a:moveTo>
                  <a:lnTo>
                    <a:pt x="1" y="33687"/>
                  </a:lnTo>
                  <a:lnTo>
                    <a:pt x="68353" y="33687"/>
                  </a:lnTo>
                  <a:lnTo>
                    <a:pt x="683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00810" y="0"/>
              <a:ext cx="1910440" cy="5143451"/>
            </a:xfrm>
            <a:custGeom>
              <a:avLst/>
              <a:gdLst/>
              <a:ahLst/>
              <a:cxnLst/>
              <a:rect l="l" t="t" r="r" b="b"/>
              <a:pathLst>
                <a:path w="29157" h="78499" extrusionOk="0">
                  <a:moveTo>
                    <a:pt x="1" y="0"/>
                  </a:moveTo>
                  <a:lnTo>
                    <a:pt x="20166" y="78498"/>
                  </a:lnTo>
                  <a:lnTo>
                    <a:pt x="29157" y="78498"/>
                  </a:lnTo>
                  <a:lnTo>
                    <a:pt x="29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566250" y="0"/>
              <a:ext cx="28956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5346275" y="466639"/>
            <a:ext cx="3171600" cy="1772400"/>
          </a:xfrm>
          <a:prstGeom prst="rect">
            <a:avLst/>
          </a:prstGeom>
        </p:spPr>
        <p:txBody>
          <a:bodyPr spcFirstLastPara="1" wrap="square" lIns="91425" tIns="91425" rIns="91425" bIns="91425" anchor="t" anchorCtr="0">
            <a:noAutofit/>
          </a:bodyPr>
          <a:lstStyle>
            <a:lvl1pPr lvl="0" algn="r">
              <a:lnSpc>
                <a:spcPct val="70000"/>
              </a:lnSpc>
              <a:spcBef>
                <a:spcPts val="0"/>
              </a:spcBef>
              <a:spcAft>
                <a:spcPts val="0"/>
              </a:spcAft>
              <a:buSzPts val="4800"/>
              <a:buNone/>
              <a:defRPr sz="4800"/>
            </a:lvl1pPr>
            <a:lvl2pPr lvl="1" algn="r">
              <a:lnSpc>
                <a:spcPct val="80000"/>
              </a:lnSpc>
              <a:spcBef>
                <a:spcPts val="0"/>
              </a:spcBef>
              <a:spcAft>
                <a:spcPts val="0"/>
              </a:spcAft>
              <a:buSzPts val="7200"/>
              <a:buNone/>
              <a:defRPr sz="7200"/>
            </a:lvl2pPr>
            <a:lvl3pPr lvl="2" algn="r">
              <a:lnSpc>
                <a:spcPct val="80000"/>
              </a:lnSpc>
              <a:spcBef>
                <a:spcPts val="0"/>
              </a:spcBef>
              <a:spcAft>
                <a:spcPts val="0"/>
              </a:spcAft>
              <a:buSzPts val="7200"/>
              <a:buNone/>
              <a:defRPr sz="7200"/>
            </a:lvl3pPr>
            <a:lvl4pPr lvl="3" algn="r">
              <a:lnSpc>
                <a:spcPct val="80000"/>
              </a:lnSpc>
              <a:spcBef>
                <a:spcPts val="0"/>
              </a:spcBef>
              <a:spcAft>
                <a:spcPts val="0"/>
              </a:spcAft>
              <a:buSzPts val="7200"/>
              <a:buNone/>
              <a:defRPr sz="7200"/>
            </a:lvl4pPr>
            <a:lvl5pPr lvl="4" algn="r">
              <a:lnSpc>
                <a:spcPct val="80000"/>
              </a:lnSpc>
              <a:spcBef>
                <a:spcPts val="0"/>
              </a:spcBef>
              <a:spcAft>
                <a:spcPts val="0"/>
              </a:spcAft>
              <a:buSzPts val="7200"/>
              <a:buNone/>
              <a:defRPr sz="7200"/>
            </a:lvl5pPr>
            <a:lvl6pPr lvl="5" algn="r">
              <a:lnSpc>
                <a:spcPct val="80000"/>
              </a:lnSpc>
              <a:spcBef>
                <a:spcPts val="0"/>
              </a:spcBef>
              <a:spcAft>
                <a:spcPts val="0"/>
              </a:spcAft>
              <a:buSzPts val="7200"/>
              <a:buNone/>
              <a:defRPr sz="7200"/>
            </a:lvl6pPr>
            <a:lvl7pPr lvl="6" algn="r">
              <a:lnSpc>
                <a:spcPct val="80000"/>
              </a:lnSpc>
              <a:spcBef>
                <a:spcPts val="0"/>
              </a:spcBef>
              <a:spcAft>
                <a:spcPts val="0"/>
              </a:spcAft>
              <a:buSzPts val="7200"/>
              <a:buNone/>
              <a:defRPr sz="7200"/>
            </a:lvl7pPr>
            <a:lvl8pPr lvl="7" algn="r">
              <a:lnSpc>
                <a:spcPct val="80000"/>
              </a:lnSpc>
              <a:spcBef>
                <a:spcPts val="0"/>
              </a:spcBef>
              <a:spcAft>
                <a:spcPts val="0"/>
              </a:spcAft>
              <a:buSzPts val="7200"/>
              <a:buNone/>
              <a:defRPr sz="7200"/>
            </a:lvl8pPr>
            <a:lvl9pPr lvl="8" algn="r">
              <a:lnSpc>
                <a:spcPct val="80000"/>
              </a:lnSpc>
              <a:spcBef>
                <a:spcPts val="0"/>
              </a:spcBef>
              <a:spcAft>
                <a:spcPts val="0"/>
              </a:spcAft>
              <a:buSzPts val="7200"/>
              <a:buNone/>
              <a:defRPr sz="7200"/>
            </a:lvl9pPr>
          </a:lstStyle>
          <a:p>
            <a:endParaRPr/>
          </a:p>
        </p:txBody>
      </p:sp>
      <p:sp>
        <p:nvSpPr>
          <p:cNvPr id="16" name="Google Shape;16;p2"/>
          <p:cNvSpPr txBox="1">
            <a:spLocks noGrp="1"/>
          </p:cNvSpPr>
          <p:nvPr>
            <p:ph type="subTitle" idx="1"/>
          </p:nvPr>
        </p:nvSpPr>
        <p:spPr>
          <a:xfrm>
            <a:off x="6052510" y="3836465"/>
            <a:ext cx="2465400" cy="792600"/>
          </a:xfrm>
          <a:prstGeom prst="rect">
            <a:avLst/>
          </a:prstGeom>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400"/>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rot="-4837446">
            <a:off x="876156" y="-3180692"/>
            <a:ext cx="6635249" cy="11895315"/>
            <a:chOff x="7440586" y="-2322687"/>
            <a:chExt cx="2898781" cy="5390244"/>
          </a:xfrm>
        </p:grpSpPr>
        <p:sp>
          <p:nvSpPr>
            <p:cNvPr id="26" name="Google Shape;26;p4"/>
            <p:cNvSpPr/>
            <p:nvPr/>
          </p:nvSpPr>
          <p:spPr>
            <a:xfrm>
              <a:off x="7665877" y="-2322687"/>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213418">
              <a:off x="7544017" y="303084"/>
              <a:ext cx="2691919" cy="2754121"/>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body" idx="1"/>
          </p:nvPr>
        </p:nvSpPr>
        <p:spPr>
          <a:xfrm>
            <a:off x="884025" y="960900"/>
            <a:ext cx="7006200" cy="3221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a:lvl1pPr>
            <a:lvl2pPr marL="914400" lvl="1" indent="-311150" rtl="0">
              <a:spcBef>
                <a:spcPts val="160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29" name="Google Shape;29;p4"/>
          <p:cNvSpPr txBox="1">
            <a:spLocks noGrp="1"/>
          </p:cNvSpPr>
          <p:nvPr>
            <p:ph type="title"/>
          </p:nvPr>
        </p:nvSpPr>
        <p:spPr>
          <a:xfrm>
            <a:off x="387900" y="399775"/>
            <a:ext cx="8155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 name="Google Shape;30;p4"/>
          <p:cNvGrpSpPr/>
          <p:nvPr/>
        </p:nvGrpSpPr>
        <p:grpSpPr>
          <a:xfrm rot="10800000">
            <a:off x="-324955" y="-196013"/>
            <a:ext cx="1431030" cy="2507116"/>
            <a:chOff x="8043770" y="2744125"/>
            <a:chExt cx="1431030" cy="2507116"/>
          </a:xfrm>
        </p:grpSpPr>
        <p:sp>
          <p:nvSpPr>
            <p:cNvPr id="31" name="Google Shape;31;p4"/>
            <p:cNvSpPr/>
            <p:nvPr/>
          </p:nvSpPr>
          <p:spPr>
            <a:xfrm>
              <a:off x="8043770" y="3266298"/>
              <a:ext cx="1431030" cy="1984943"/>
            </a:xfrm>
            <a:custGeom>
              <a:avLst/>
              <a:gdLst/>
              <a:ahLst/>
              <a:cxnLst/>
              <a:rect l="l" t="t" r="r" b="b"/>
              <a:pathLst>
                <a:path w="34270" h="47535" extrusionOk="0">
                  <a:moveTo>
                    <a:pt x="34269" y="1"/>
                  </a:moveTo>
                  <a:lnTo>
                    <a:pt x="1" y="47535"/>
                  </a:lnTo>
                  <a:lnTo>
                    <a:pt x="34269" y="47535"/>
                  </a:lnTo>
                  <a:lnTo>
                    <a:pt x="34269" y="1"/>
                  </a:lnTo>
                  <a:close/>
                </a:path>
              </a:pathLst>
            </a:custGeom>
            <a:solidFill>
              <a:srgbClr val="306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567145" y="2744125"/>
              <a:ext cx="907646" cy="2507115"/>
            </a:xfrm>
            <a:custGeom>
              <a:avLst/>
              <a:gdLst/>
              <a:ahLst/>
              <a:cxnLst/>
              <a:rect l="l" t="t" r="r" b="b"/>
              <a:pathLst>
                <a:path w="17209" h="47535" extrusionOk="0">
                  <a:moveTo>
                    <a:pt x="17209" y="0"/>
                  </a:moveTo>
                  <a:lnTo>
                    <a:pt x="0" y="12427"/>
                  </a:lnTo>
                  <a:lnTo>
                    <a:pt x="8220" y="47534"/>
                  </a:lnTo>
                  <a:lnTo>
                    <a:pt x="17209" y="47534"/>
                  </a:lnTo>
                  <a:lnTo>
                    <a:pt x="17209" y="0"/>
                  </a:lnTo>
                  <a:close/>
                </a:path>
              </a:pathLst>
            </a:custGeom>
            <a:solidFill>
              <a:srgbClr val="6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
    <p:spTree>
      <p:nvGrpSpPr>
        <p:cNvPr id="1" name="Shape 284"/>
        <p:cNvGrpSpPr/>
        <p:nvPr/>
      </p:nvGrpSpPr>
      <p:grpSpPr>
        <a:xfrm>
          <a:off x="0" y="0"/>
          <a:ext cx="0" cy="0"/>
          <a:chOff x="0" y="0"/>
          <a:chExt cx="0" cy="0"/>
        </a:xfrm>
      </p:grpSpPr>
      <p:sp>
        <p:nvSpPr>
          <p:cNvPr id="285" name="Google Shape;285;p31"/>
          <p:cNvSpPr/>
          <p:nvPr/>
        </p:nvSpPr>
        <p:spPr>
          <a:xfrm rot="-1602837">
            <a:off x="757830" y="-112262"/>
            <a:ext cx="5460281" cy="6237185"/>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1"/>
          <p:cNvGrpSpPr/>
          <p:nvPr/>
        </p:nvGrpSpPr>
        <p:grpSpPr>
          <a:xfrm>
            <a:off x="6194921" y="3174494"/>
            <a:ext cx="3218919" cy="2201804"/>
            <a:chOff x="6194921" y="3174494"/>
            <a:chExt cx="3218919" cy="2201804"/>
          </a:xfrm>
        </p:grpSpPr>
        <p:sp>
          <p:nvSpPr>
            <p:cNvPr id="287" name="Google Shape;287;p31"/>
            <p:cNvSpPr/>
            <p:nvPr/>
          </p:nvSpPr>
          <p:spPr>
            <a:xfrm rot="407929">
              <a:off x="6445076" y="3337757"/>
              <a:ext cx="2868710" cy="1860968"/>
            </a:xfrm>
            <a:custGeom>
              <a:avLst/>
              <a:gdLst/>
              <a:ahLst/>
              <a:cxnLst/>
              <a:rect l="l" t="t" r="r" b="b"/>
              <a:pathLst>
                <a:path w="67786" h="47321" extrusionOk="0">
                  <a:moveTo>
                    <a:pt x="67786" y="1"/>
                  </a:moveTo>
                  <a:lnTo>
                    <a:pt x="1" y="47321"/>
                  </a:lnTo>
                  <a:lnTo>
                    <a:pt x="67786" y="47321"/>
                  </a:lnTo>
                  <a:lnTo>
                    <a:pt x="67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rot="5295639">
              <a:off x="7293845" y="3271332"/>
              <a:ext cx="972615" cy="3142389"/>
            </a:xfrm>
            <a:custGeom>
              <a:avLst/>
              <a:gdLst/>
              <a:ahLst/>
              <a:cxnLst/>
              <a:rect l="l" t="t" r="r" b="b"/>
              <a:pathLst>
                <a:path w="29157" h="78499" extrusionOk="0">
                  <a:moveTo>
                    <a:pt x="1" y="0"/>
                  </a:moveTo>
                  <a:lnTo>
                    <a:pt x="20166" y="78498"/>
                  </a:lnTo>
                  <a:lnTo>
                    <a:pt x="29157" y="78498"/>
                  </a:lnTo>
                  <a:lnTo>
                    <a:pt x="29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1"/>
          <p:cNvGrpSpPr/>
          <p:nvPr/>
        </p:nvGrpSpPr>
        <p:grpSpPr>
          <a:xfrm>
            <a:off x="-409590" y="-235378"/>
            <a:ext cx="3958839" cy="2891353"/>
            <a:chOff x="-409590" y="-235378"/>
            <a:chExt cx="3958839" cy="2891353"/>
          </a:xfrm>
        </p:grpSpPr>
        <p:sp>
          <p:nvSpPr>
            <p:cNvPr id="290" name="Google Shape;290;p31"/>
            <p:cNvSpPr/>
            <p:nvPr/>
          </p:nvSpPr>
          <p:spPr>
            <a:xfrm rot="10800000">
              <a:off x="163261" y="-215593"/>
              <a:ext cx="3385987" cy="1668819"/>
            </a:xfrm>
            <a:custGeom>
              <a:avLst/>
              <a:gdLst/>
              <a:ahLst/>
              <a:cxnLst/>
              <a:rect l="l" t="t" r="r" b="b"/>
              <a:pathLst>
                <a:path w="68352" h="33688" extrusionOk="0">
                  <a:moveTo>
                    <a:pt x="68352" y="1"/>
                  </a:moveTo>
                  <a:lnTo>
                    <a:pt x="0" y="33688"/>
                  </a:lnTo>
                  <a:lnTo>
                    <a:pt x="68352" y="33688"/>
                  </a:lnTo>
                  <a:lnTo>
                    <a:pt x="68352" y="1"/>
                  </a:lnTo>
                  <a:close/>
                </a:path>
              </a:pathLst>
            </a:custGeom>
            <a:solidFill>
              <a:srgbClr val="6FF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rot="10800000">
              <a:off x="-16685" y="-235378"/>
              <a:ext cx="1622856" cy="2251020"/>
            </a:xfrm>
            <a:custGeom>
              <a:avLst/>
              <a:gdLst/>
              <a:ahLst/>
              <a:cxnLst/>
              <a:rect l="l" t="t" r="r" b="b"/>
              <a:pathLst>
                <a:path w="34270" h="47535" extrusionOk="0">
                  <a:moveTo>
                    <a:pt x="34269" y="1"/>
                  </a:moveTo>
                  <a:lnTo>
                    <a:pt x="1" y="47535"/>
                  </a:lnTo>
                  <a:lnTo>
                    <a:pt x="34269" y="47535"/>
                  </a:lnTo>
                  <a:lnTo>
                    <a:pt x="34269" y="1"/>
                  </a:lnTo>
                  <a:close/>
                </a:path>
              </a:pathLst>
            </a:custGeom>
            <a:solidFill>
              <a:srgbClr val="306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rot="10800000">
              <a:off x="-409590" y="-187212"/>
              <a:ext cx="1029313" cy="2843187"/>
            </a:xfrm>
            <a:custGeom>
              <a:avLst/>
              <a:gdLst/>
              <a:ahLst/>
              <a:cxnLst/>
              <a:rect l="l" t="t" r="r" b="b"/>
              <a:pathLst>
                <a:path w="17209" h="47535" extrusionOk="0">
                  <a:moveTo>
                    <a:pt x="17209" y="0"/>
                  </a:moveTo>
                  <a:lnTo>
                    <a:pt x="0" y="12427"/>
                  </a:lnTo>
                  <a:lnTo>
                    <a:pt x="8220" y="47534"/>
                  </a:lnTo>
                  <a:lnTo>
                    <a:pt x="17209" y="47534"/>
                  </a:lnTo>
                  <a:lnTo>
                    <a:pt x="17209" y="0"/>
                  </a:lnTo>
                  <a:close/>
                </a:path>
              </a:pathLst>
            </a:custGeom>
            <a:solidFill>
              <a:srgbClr val="6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AND_BODY_1_1_1_3">
    <p:bg>
      <p:bgPr>
        <a:solidFill>
          <a:srgbClr val="F3F3F3"/>
        </a:solidFill>
        <a:effectLst/>
      </p:bgPr>
    </p:bg>
    <p:spTree>
      <p:nvGrpSpPr>
        <p:cNvPr id="1" name="Shape 293"/>
        <p:cNvGrpSpPr/>
        <p:nvPr/>
      </p:nvGrpSpPr>
      <p:grpSpPr>
        <a:xfrm>
          <a:off x="0" y="0"/>
          <a:ext cx="0" cy="0"/>
          <a:chOff x="0" y="0"/>
          <a:chExt cx="0" cy="0"/>
        </a:xfrm>
      </p:grpSpPr>
      <p:grpSp>
        <p:nvGrpSpPr>
          <p:cNvPr id="294" name="Google Shape;294;p32"/>
          <p:cNvGrpSpPr/>
          <p:nvPr/>
        </p:nvGrpSpPr>
        <p:grpSpPr>
          <a:xfrm rot="6939229">
            <a:off x="481952" y="-2373035"/>
            <a:ext cx="8474425" cy="9717594"/>
            <a:chOff x="7450308" y="482604"/>
            <a:chExt cx="3702176" cy="4403507"/>
          </a:xfrm>
        </p:grpSpPr>
        <p:sp>
          <p:nvSpPr>
            <p:cNvPr id="295" name="Google Shape;295;p32"/>
            <p:cNvSpPr/>
            <p:nvPr/>
          </p:nvSpPr>
          <p:spPr>
            <a:xfrm rot="4799061">
              <a:off x="7770319" y="560443"/>
              <a:ext cx="2477319" cy="2721979"/>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8558684" y="2028486"/>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32"/>
          <p:cNvGrpSpPr/>
          <p:nvPr/>
        </p:nvGrpSpPr>
        <p:grpSpPr>
          <a:xfrm rot="-10073683">
            <a:off x="-1137240" y="-572947"/>
            <a:ext cx="4764649" cy="6013751"/>
            <a:chOff x="2013750" y="-388035"/>
            <a:chExt cx="4478659" cy="5531531"/>
          </a:xfrm>
        </p:grpSpPr>
        <p:sp>
          <p:nvSpPr>
            <p:cNvPr id="298" name="Google Shape;298;p32"/>
            <p:cNvSpPr/>
            <p:nvPr/>
          </p:nvSpPr>
          <p:spPr>
            <a:xfrm>
              <a:off x="2032363" y="-388035"/>
              <a:ext cx="4441443" cy="5531432"/>
            </a:xfrm>
            <a:custGeom>
              <a:avLst/>
              <a:gdLst/>
              <a:ahLst/>
              <a:cxnLst/>
              <a:rect l="l" t="t" r="r" b="b"/>
              <a:pathLst>
                <a:path w="67785" h="78499" extrusionOk="0">
                  <a:moveTo>
                    <a:pt x="25989" y="0"/>
                  </a:moveTo>
                  <a:lnTo>
                    <a:pt x="46989" y="32528"/>
                  </a:lnTo>
                  <a:lnTo>
                    <a:pt x="1" y="78498"/>
                  </a:lnTo>
                  <a:lnTo>
                    <a:pt x="67784" y="78498"/>
                  </a:lnTo>
                  <a:lnTo>
                    <a:pt x="67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2013750" y="2936174"/>
              <a:ext cx="4478659" cy="2207322"/>
            </a:xfrm>
            <a:custGeom>
              <a:avLst/>
              <a:gdLst/>
              <a:ahLst/>
              <a:cxnLst/>
              <a:rect l="l" t="t" r="r" b="b"/>
              <a:pathLst>
                <a:path w="68353" h="33688" extrusionOk="0">
                  <a:moveTo>
                    <a:pt x="68353" y="0"/>
                  </a:moveTo>
                  <a:lnTo>
                    <a:pt x="1" y="33687"/>
                  </a:lnTo>
                  <a:lnTo>
                    <a:pt x="68353" y="33687"/>
                  </a:lnTo>
                  <a:lnTo>
                    <a:pt x="683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300"/>
        <p:cNvGrpSpPr/>
        <p:nvPr/>
      </p:nvGrpSpPr>
      <p:grpSpPr>
        <a:xfrm>
          <a:off x="0" y="0"/>
          <a:ext cx="0" cy="0"/>
          <a:chOff x="0" y="0"/>
          <a:chExt cx="0" cy="0"/>
        </a:xfrm>
      </p:grpSpPr>
      <p:grpSp>
        <p:nvGrpSpPr>
          <p:cNvPr id="301" name="Google Shape;301;p33"/>
          <p:cNvGrpSpPr/>
          <p:nvPr/>
        </p:nvGrpSpPr>
        <p:grpSpPr>
          <a:xfrm rot="-4837446">
            <a:off x="-268256" y="-1750894"/>
            <a:ext cx="8605775" cy="10748436"/>
            <a:chOff x="7507475" y="-151125"/>
            <a:chExt cx="3759657" cy="4870548"/>
          </a:xfrm>
        </p:grpSpPr>
        <p:sp>
          <p:nvSpPr>
            <p:cNvPr id="302" name="Google Shape;302;p33"/>
            <p:cNvSpPr/>
            <p:nvPr/>
          </p:nvSpPr>
          <p:spPr>
            <a:xfrm>
              <a:off x="7507475" y="-151125"/>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8673332" y="1861798"/>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solidFill>
              <a:srgbClr val="64D3CA">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3"/>
          <p:cNvGrpSpPr/>
          <p:nvPr/>
        </p:nvGrpSpPr>
        <p:grpSpPr>
          <a:xfrm>
            <a:off x="-1516206" y="-642458"/>
            <a:ext cx="7966580" cy="3468284"/>
            <a:chOff x="-1516206" y="-642458"/>
            <a:chExt cx="7966580" cy="3468284"/>
          </a:xfrm>
        </p:grpSpPr>
        <p:sp>
          <p:nvSpPr>
            <p:cNvPr id="305" name="Google Shape;305;p33"/>
            <p:cNvSpPr/>
            <p:nvPr/>
          </p:nvSpPr>
          <p:spPr>
            <a:xfrm rot="-6275606">
              <a:off x="1227819" y="-2421855"/>
              <a:ext cx="1754338" cy="7027079"/>
            </a:xfrm>
            <a:custGeom>
              <a:avLst/>
              <a:gdLst/>
              <a:ahLst/>
              <a:cxnLst/>
              <a:rect l="l" t="t" r="r" b="b"/>
              <a:pathLst>
                <a:path w="29157" h="78499" extrusionOk="0">
                  <a:moveTo>
                    <a:pt x="1" y="0"/>
                  </a:moveTo>
                  <a:lnTo>
                    <a:pt x="20166" y="78498"/>
                  </a:lnTo>
                  <a:lnTo>
                    <a:pt x="29157" y="78498"/>
                  </a:lnTo>
                  <a:lnTo>
                    <a:pt x="29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rot="10800000">
              <a:off x="-107752" y="-370614"/>
              <a:ext cx="6558126" cy="1819374"/>
            </a:xfrm>
            <a:custGeom>
              <a:avLst/>
              <a:gdLst/>
              <a:ahLst/>
              <a:cxnLst/>
              <a:rect l="l" t="t" r="r" b="b"/>
              <a:pathLst>
                <a:path w="67786" h="47321" extrusionOk="0">
                  <a:moveTo>
                    <a:pt x="67786" y="1"/>
                  </a:moveTo>
                  <a:lnTo>
                    <a:pt x="1" y="47321"/>
                  </a:lnTo>
                  <a:lnTo>
                    <a:pt x="67786" y="47321"/>
                  </a:lnTo>
                  <a:lnTo>
                    <a:pt x="67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3"/>
          <p:cNvGrpSpPr/>
          <p:nvPr/>
        </p:nvGrpSpPr>
        <p:grpSpPr>
          <a:xfrm>
            <a:off x="3312419" y="2010855"/>
            <a:ext cx="7966580" cy="3468284"/>
            <a:chOff x="3312419" y="2010855"/>
            <a:chExt cx="7966580" cy="3468284"/>
          </a:xfrm>
        </p:grpSpPr>
        <p:sp>
          <p:nvSpPr>
            <p:cNvPr id="308" name="Google Shape;308;p33"/>
            <p:cNvSpPr/>
            <p:nvPr/>
          </p:nvSpPr>
          <p:spPr>
            <a:xfrm rot="4524394">
              <a:off x="6780636" y="231457"/>
              <a:ext cx="1754338" cy="7027079"/>
            </a:xfrm>
            <a:custGeom>
              <a:avLst/>
              <a:gdLst/>
              <a:ahLst/>
              <a:cxnLst/>
              <a:rect l="l" t="t" r="r" b="b"/>
              <a:pathLst>
                <a:path w="29157" h="78499" extrusionOk="0">
                  <a:moveTo>
                    <a:pt x="1" y="0"/>
                  </a:moveTo>
                  <a:lnTo>
                    <a:pt x="20166" y="78498"/>
                  </a:lnTo>
                  <a:lnTo>
                    <a:pt x="29157" y="78498"/>
                  </a:lnTo>
                  <a:lnTo>
                    <a:pt x="29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3312419" y="3387921"/>
              <a:ext cx="6558126" cy="1819374"/>
            </a:xfrm>
            <a:custGeom>
              <a:avLst/>
              <a:gdLst/>
              <a:ahLst/>
              <a:cxnLst/>
              <a:rect l="l" t="t" r="r" b="b"/>
              <a:pathLst>
                <a:path w="67786" h="47321" extrusionOk="0">
                  <a:moveTo>
                    <a:pt x="67786" y="1"/>
                  </a:moveTo>
                  <a:lnTo>
                    <a:pt x="1" y="47321"/>
                  </a:lnTo>
                  <a:lnTo>
                    <a:pt x="67786" y="47321"/>
                  </a:lnTo>
                  <a:lnTo>
                    <a:pt x="67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32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Archivo Black"/>
              <a:buNone/>
              <a:defRPr sz="2800" b="1">
                <a:solidFill>
                  <a:schemeClr val="accent1"/>
                </a:solidFill>
                <a:latin typeface="Archivo Black"/>
                <a:ea typeface="Archivo Black"/>
                <a:cs typeface="Archivo Black"/>
                <a:sym typeface="Archivo Black"/>
              </a:defRPr>
            </a:lvl1pPr>
            <a:lvl2pPr lvl="1">
              <a:spcBef>
                <a:spcPts val="0"/>
              </a:spcBef>
              <a:spcAft>
                <a:spcPts val="0"/>
              </a:spcAft>
              <a:buClr>
                <a:schemeClr val="accent1"/>
              </a:buClr>
              <a:buSzPts val="2800"/>
              <a:buNone/>
              <a:defRPr sz="2800">
                <a:solidFill>
                  <a:schemeClr val="accent1"/>
                </a:solidFill>
              </a:defRPr>
            </a:lvl2pPr>
            <a:lvl3pPr lvl="2">
              <a:spcBef>
                <a:spcPts val="0"/>
              </a:spcBef>
              <a:spcAft>
                <a:spcPts val="0"/>
              </a:spcAft>
              <a:buClr>
                <a:schemeClr val="accent1"/>
              </a:buClr>
              <a:buSzPts val="2800"/>
              <a:buNone/>
              <a:defRPr sz="2800">
                <a:solidFill>
                  <a:schemeClr val="accent1"/>
                </a:solidFill>
              </a:defRPr>
            </a:lvl3pPr>
            <a:lvl4pPr lvl="3">
              <a:spcBef>
                <a:spcPts val="0"/>
              </a:spcBef>
              <a:spcAft>
                <a:spcPts val="0"/>
              </a:spcAft>
              <a:buClr>
                <a:schemeClr val="accent1"/>
              </a:buClr>
              <a:buSzPts val="2800"/>
              <a:buNone/>
              <a:defRPr sz="2800">
                <a:solidFill>
                  <a:schemeClr val="accent1"/>
                </a:solidFill>
              </a:defRPr>
            </a:lvl4pPr>
            <a:lvl5pPr lvl="4">
              <a:spcBef>
                <a:spcPts val="0"/>
              </a:spcBef>
              <a:spcAft>
                <a:spcPts val="0"/>
              </a:spcAft>
              <a:buClr>
                <a:schemeClr val="accent1"/>
              </a:buClr>
              <a:buSzPts val="2800"/>
              <a:buNone/>
              <a:defRPr sz="2800">
                <a:solidFill>
                  <a:schemeClr val="accent1"/>
                </a:solidFill>
              </a:defRPr>
            </a:lvl5pPr>
            <a:lvl6pPr lvl="5">
              <a:spcBef>
                <a:spcPts val="0"/>
              </a:spcBef>
              <a:spcAft>
                <a:spcPts val="0"/>
              </a:spcAft>
              <a:buClr>
                <a:schemeClr val="accent1"/>
              </a:buClr>
              <a:buSzPts val="2800"/>
              <a:buNone/>
              <a:defRPr sz="2800">
                <a:solidFill>
                  <a:schemeClr val="accent1"/>
                </a:solidFill>
              </a:defRPr>
            </a:lvl6pPr>
            <a:lvl7pPr lvl="6">
              <a:spcBef>
                <a:spcPts val="0"/>
              </a:spcBef>
              <a:spcAft>
                <a:spcPts val="0"/>
              </a:spcAft>
              <a:buClr>
                <a:schemeClr val="accent1"/>
              </a:buClr>
              <a:buSzPts val="2800"/>
              <a:buNone/>
              <a:defRPr sz="2800">
                <a:solidFill>
                  <a:schemeClr val="accent1"/>
                </a:solidFill>
              </a:defRPr>
            </a:lvl7pPr>
            <a:lvl8pPr lvl="7">
              <a:spcBef>
                <a:spcPts val="0"/>
              </a:spcBef>
              <a:spcAft>
                <a:spcPts val="0"/>
              </a:spcAft>
              <a:buClr>
                <a:schemeClr val="accent1"/>
              </a:buClr>
              <a:buSzPts val="2800"/>
              <a:buNone/>
              <a:defRPr sz="2800">
                <a:solidFill>
                  <a:schemeClr val="accent1"/>
                </a:solidFill>
              </a:defRPr>
            </a:lvl8pPr>
            <a:lvl9pPr lvl="8">
              <a:spcBef>
                <a:spcPts val="0"/>
              </a:spcBef>
              <a:spcAft>
                <a:spcPts val="0"/>
              </a:spcAft>
              <a:buClr>
                <a:schemeClr val="accent1"/>
              </a:buClr>
              <a:buSzPts val="2800"/>
              <a:buNone/>
              <a:defRPr sz="2800">
                <a:solidFill>
                  <a:schemeClr val="accen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1"/>
              </a:buClr>
              <a:buSzPts val="1800"/>
              <a:buFont typeface="Archivo"/>
              <a:buChar char="●"/>
              <a:defRPr sz="1800">
                <a:solidFill>
                  <a:schemeClr val="accent1"/>
                </a:solidFill>
                <a:latin typeface="Archivo"/>
                <a:ea typeface="Archivo"/>
                <a:cs typeface="Archivo"/>
                <a:sym typeface="Archivo"/>
              </a:defRPr>
            </a:lvl1pPr>
            <a:lvl2pPr marL="914400" lvl="1"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2pPr>
            <a:lvl3pPr marL="1371600" lvl="2"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3pPr>
            <a:lvl4pPr marL="1828800" lvl="3"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4pPr>
            <a:lvl5pPr marL="2286000" lvl="4"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5pPr>
            <a:lvl6pPr marL="2743200" lvl="5"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6pPr>
            <a:lvl7pPr marL="3200400" lvl="6"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7pPr>
            <a:lvl8pPr marL="3657600" lvl="7" indent="-317500">
              <a:lnSpc>
                <a:spcPct val="100000"/>
              </a:lnSpc>
              <a:spcBef>
                <a:spcPts val="1600"/>
              </a:spcBef>
              <a:spcAft>
                <a:spcPts val="0"/>
              </a:spcAft>
              <a:buClr>
                <a:schemeClr val="accent1"/>
              </a:buClr>
              <a:buSzPts val="1400"/>
              <a:buFont typeface="Archivo"/>
              <a:buChar char="○"/>
              <a:defRPr>
                <a:solidFill>
                  <a:schemeClr val="accent1"/>
                </a:solidFill>
                <a:latin typeface="Archivo"/>
                <a:ea typeface="Archivo"/>
                <a:cs typeface="Archivo"/>
                <a:sym typeface="Archivo"/>
              </a:defRPr>
            </a:lvl8pPr>
            <a:lvl9pPr marL="4114800" lvl="8" indent="-317500">
              <a:lnSpc>
                <a:spcPct val="100000"/>
              </a:lnSpc>
              <a:spcBef>
                <a:spcPts val="1600"/>
              </a:spcBef>
              <a:spcAft>
                <a:spcPts val="1600"/>
              </a:spcAft>
              <a:buClr>
                <a:schemeClr val="accent1"/>
              </a:buClr>
              <a:buSzPts val="1400"/>
              <a:buFont typeface="Archivo"/>
              <a:buChar char="■"/>
              <a:defRPr>
                <a:solidFill>
                  <a:schemeClr val="accent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6" r:id="rId4"/>
    <p:sldLayoutId id="2147483677" r:id="rId5"/>
    <p:sldLayoutId id="2147483678" r:id="rId6"/>
    <p:sldLayoutId id="2147483679" r:id="rId7"/>
    <p:sldLayoutId id="214748368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7"/>
        <p:cNvGrpSpPr/>
        <p:nvPr/>
      </p:nvGrpSpPr>
      <p:grpSpPr>
        <a:xfrm>
          <a:off x="0" y="0"/>
          <a:ext cx="0" cy="0"/>
          <a:chOff x="0" y="0"/>
          <a:chExt cx="0" cy="0"/>
        </a:xfrm>
      </p:grpSpPr>
      <p:grpSp>
        <p:nvGrpSpPr>
          <p:cNvPr id="319" name="Google Shape;319;p36"/>
          <p:cNvGrpSpPr/>
          <p:nvPr/>
        </p:nvGrpSpPr>
        <p:grpSpPr>
          <a:xfrm>
            <a:off x="1661160" y="0"/>
            <a:ext cx="7482840" cy="5143500"/>
            <a:chOff x="2013737" y="0"/>
            <a:chExt cx="7448016" cy="5143500"/>
          </a:xfrm>
        </p:grpSpPr>
        <p:sp>
          <p:nvSpPr>
            <p:cNvPr id="320" name="Google Shape;320;p36"/>
            <p:cNvSpPr/>
            <p:nvPr/>
          </p:nvSpPr>
          <p:spPr>
            <a:xfrm>
              <a:off x="2032359" y="0"/>
              <a:ext cx="4441443" cy="5143451"/>
            </a:xfrm>
            <a:custGeom>
              <a:avLst/>
              <a:gdLst/>
              <a:ahLst/>
              <a:cxnLst/>
              <a:rect l="l" t="t" r="r" b="b"/>
              <a:pathLst>
                <a:path w="67785" h="78499" extrusionOk="0">
                  <a:moveTo>
                    <a:pt x="25989" y="0"/>
                  </a:moveTo>
                  <a:lnTo>
                    <a:pt x="46989" y="32528"/>
                  </a:lnTo>
                  <a:lnTo>
                    <a:pt x="1" y="78498"/>
                  </a:lnTo>
                  <a:lnTo>
                    <a:pt x="67784" y="78498"/>
                  </a:lnTo>
                  <a:lnTo>
                    <a:pt x="67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36"/>
            <p:cNvSpPr/>
            <p:nvPr/>
          </p:nvSpPr>
          <p:spPr>
            <a:xfrm>
              <a:off x="4223280" y="0"/>
              <a:ext cx="2245391" cy="5143451"/>
            </a:xfrm>
            <a:custGeom>
              <a:avLst/>
              <a:gdLst/>
              <a:ahLst/>
              <a:cxnLst/>
              <a:rect l="l" t="t" r="r" b="b"/>
              <a:pathLst>
                <a:path w="34269" h="78499" extrusionOk="0">
                  <a:moveTo>
                    <a:pt x="23007" y="0"/>
                  </a:moveTo>
                  <a:lnTo>
                    <a:pt x="0" y="78498"/>
                  </a:lnTo>
                  <a:lnTo>
                    <a:pt x="34269" y="78498"/>
                  </a:lnTo>
                  <a:lnTo>
                    <a:pt x="342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2013737" y="2936175"/>
              <a:ext cx="4874423" cy="2207322"/>
            </a:xfrm>
            <a:custGeom>
              <a:avLst/>
              <a:gdLst/>
              <a:ahLst/>
              <a:cxnLst/>
              <a:rect l="l" t="t" r="r" b="b"/>
              <a:pathLst>
                <a:path w="68353" h="33688" extrusionOk="0">
                  <a:moveTo>
                    <a:pt x="68353" y="0"/>
                  </a:moveTo>
                  <a:lnTo>
                    <a:pt x="1" y="33687"/>
                  </a:lnTo>
                  <a:lnTo>
                    <a:pt x="68353" y="33687"/>
                  </a:lnTo>
                  <a:lnTo>
                    <a:pt x="683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5034220" y="25"/>
              <a:ext cx="2292105" cy="5143451"/>
            </a:xfrm>
            <a:custGeom>
              <a:avLst/>
              <a:gdLst/>
              <a:ahLst/>
              <a:cxnLst/>
              <a:rect l="l" t="t" r="r" b="b"/>
              <a:pathLst>
                <a:path w="29157" h="78499" extrusionOk="0">
                  <a:moveTo>
                    <a:pt x="1" y="0"/>
                  </a:moveTo>
                  <a:lnTo>
                    <a:pt x="20166" y="78498"/>
                  </a:lnTo>
                  <a:lnTo>
                    <a:pt x="29157" y="78498"/>
                  </a:lnTo>
                  <a:lnTo>
                    <a:pt x="29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6759053" y="0"/>
              <a:ext cx="27027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6"/>
          <p:cNvSpPr txBox="1">
            <a:spLocks noGrp="1"/>
          </p:cNvSpPr>
          <p:nvPr>
            <p:ph type="ctrTitle"/>
          </p:nvPr>
        </p:nvSpPr>
        <p:spPr>
          <a:xfrm>
            <a:off x="4641713" y="1610520"/>
            <a:ext cx="4324086" cy="192241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IN" sz="3200" dirty="0"/>
              <a:t>Value Added Course</a:t>
            </a:r>
            <a:br>
              <a:rPr lang="en-IN" sz="3200" dirty="0"/>
            </a:br>
            <a:r>
              <a:rPr lang="en-IN" sz="3200" dirty="0"/>
              <a:t>MGM BLS </a:t>
            </a:r>
          </a:p>
        </p:txBody>
      </p:sp>
      <p:sp>
        <p:nvSpPr>
          <p:cNvPr id="326" name="Google Shape;326;p36"/>
          <p:cNvSpPr txBox="1">
            <a:spLocks noGrp="1"/>
          </p:cNvSpPr>
          <p:nvPr>
            <p:ph type="subTitle" idx="1"/>
          </p:nvPr>
        </p:nvSpPr>
        <p:spPr>
          <a:xfrm>
            <a:off x="569332" y="1811025"/>
            <a:ext cx="2465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Mahatma Gandhi Mission</a:t>
            </a:r>
            <a:endParaRPr dirty="0"/>
          </a:p>
        </p:txBody>
      </p:sp>
      <p:pic>
        <p:nvPicPr>
          <p:cNvPr id="11" name="Picture 10" descr="main">
            <a:extLst>
              <a:ext uri="{FF2B5EF4-FFF2-40B4-BE49-F238E27FC236}">
                <a16:creationId xmlns:a16="http://schemas.microsoft.com/office/drawing/2014/main" xmlns="" id="{EABFEDF8-BF8E-4F27-8F1A-67DDBB6B60B9}"/>
              </a:ext>
            </a:extLst>
          </p:cNvPr>
          <p:cNvPicPr/>
          <p:nvPr/>
        </p:nvPicPr>
        <p:blipFill>
          <a:blip r:embed="rId3" cstate="print"/>
          <a:srcRect/>
          <a:stretch>
            <a:fillRect/>
          </a:stretch>
        </p:blipFill>
        <p:spPr bwMode="auto">
          <a:xfrm>
            <a:off x="1252134" y="649596"/>
            <a:ext cx="1112404" cy="1084254"/>
          </a:xfrm>
          <a:prstGeom prst="ellipse">
            <a:avLst/>
          </a:prstGeom>
          <a:noFill/>
          <a:ln w="9525">
            <a:noFill/>
            <a:miter lim="800000"/>
            <a:headEnd/>
            <a:tailEnd/>
          </a:ln>
        </p:spPr>
      </p:pic>
      <p:sp>
        <p:nvSpPr>
          <p:cNvPr id="12" name="Google Shape;325;p36">
            <a:extLst>
              <a:ext uri="{FF2B5EF4-FFF2-40B4-BE49-F238E27FC236}">
                <a16:creationId xmlns:a16="http://schemas.microsoft.com/office/drawing/2014/main" xmlns="" id="{E0237A60-E29F-4B5E-A87A-F60B1889F80D}"/>
              </a:ext>
            </a:extLst>
          </p:cNvPr>
          <p:cNvSpPr txBox="1">
            <a:spLocks/>
          </p:cNvSpPr>
          <p:nvPr/>
        </p:nvSpPr>
        <p:spPr>
          <a:xfrm>
            <a:off x="-191348" y="2239185"/>
            <a:ext cx="3986759" cy="1502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70000"/>
              </a:lnSpc>
              <a:spcBef>
                <a:spcPts val="0"/>
              </a:spcBef>
              <a:spcAft>
                <a:spcPts val="0"/>
              </a:spcAft>
              <a:buClr>
                <a:schemeClr val="accent1"/>
              </a:buClr>
              <a:buSzPts val="4800"/>
              <a:buFont typeface="Archivo Black"/>
              <a:buNone/>
              <a:defRPr sz="4800" b="1" i="0" u="none" strike="noStrike" cap="none">
                <a:solidFill>
                  <a:schemeClr val="accent1"/>
                </a:solidFill>
                <a:latin typeface="Archivo Black"/>
                <a:ea typeface="Archivo Black"/>
                <a:cs typeface="Archivo Black"/>
                <a:sym typeface="Archivo Black"/>
              </a:defRPr>
            </a:lvl1pPr>
            <a:lvl2pPr marR="0" lvl="1"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2pPr>
            <a:lvl3pPr marR="0" lvl="2"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3pPr>
            <a:lvl4pPr marR="0" lvl="3"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4pPr>
            <a:lvl5pPr marR="0" lvl="4"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5pPr>
            <a:lvl6pPr marR="0" lvl="5"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6pPr>
            <a:lvl7pPr marR="0" lvl="6"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7pPr>
            <a:lvl8pPr marR="0" lvl="7"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8pPr>
            <a:lvl9pPr marR="0" lvl="8" algn="r" rtl="0">
              <a:lnSpc>
                <a:spcPct val="8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9pPr>
          </a:lstStyle>
          <a:p>
            <a:pPr algn="ctr">
              <a:lnSpc>
                <a:spcPct val="100000"/>
              </a:lnSpc>
            </a:pPr>
            <a:r>
              <a:rPr lang="en-IN" sz="3600" dirty="0"/>
              <a:t>MGM </a:t>
            </a:r>
            <a:br>
              <a:rPr lang="en-IN" sz="3600" dirty="0"/>
            </a:br>
            <a:r>
              <a:rPr lang="en-IN" sz="3600" dirty="0"/>
              <a:t>SKILLS LAB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5D6C6B8-81B0-C244-A7D7-48D898429648}"/>
              </a:ext>
            </a:extLst>
          </p:cNvPr>
          <p:cNvSpPr>
            <a:spLocks noGrp="1"/>
          </p:cNvSpPr>
          <p:nvPr>
            <p:ph type="body" idx="1"/>
          </p:nvPr>
        </p:nvSpPr>
        <p:spPr>
          <a:xfrm>
            <a:off x="244930" y="535216"/>
            <a:ext cx="8761082" cy="4472214"/>
          </a:xfrm>
        </p:spPr>
        <p:txBody>
          <a:bodyPr/>
          <a:lstStyle/>
          <a:p>
            <a:endParaRPr lang="en-US"/>
          </a:p>
        </p:txBody>
      </p:sp>
      <p:sp>
        <p:nvSpPr>
          <p:cNvPr id="3" name="Title 2">
            <a:extLst>
              <a:ext uri="{FF2B5EF4-FFF2-40B4-BE49-F238E27FC236}">
                <a16:creationId xmlns:a16="http://schemas.microsoft.com/office/drawing/2014/main" xmlns="" id="{8753208E-01E8-EC4D-9FD3-272FA6F0820A}"/>
              </a:ext>
            </a:extLst>
          </p:cNvPr>
          <p:cNvSpPr>
            <a:spLocks noGrp="1"/>
          </p:cNvSpPr>
          <p:nvPr>
            <p:ph type="title"/>
          </p:nvPr>
        </p:nvSpPr>
        <p:spPr>
          <a:xfrm>
            <a:off x="387900" y="399775"/>
            <a:ext cx="8155500" cy="45719"/>
          </a:xfrm>
        </p:spPr>
        <p:txBody>
          <a:bodyPr/>
          <a:lstStyle/>
          <a:p>
            <a:endParaRPr lang="en-US"/>
          </a:p>
        </p:txBody>
      </p:sp>
      <p:pic>
        <p:nvPicPr>
          <p:cNvPr id="4" name="Picture 4">
            <a:extLst>
              <a:ext uri="{FF2B5EF4-FFF2-40B4-BE49-F238E27FC236}">
                <a16:creationId xmlns:a16="http://schemas.microsoft.com/office/drawing/2014/main" xmlns="" id="{ACCE4314-7662-5A45-B57E-0DDB4366D2FE}"/>
              </a:ext>
            </a:extLst>
          </p:cNvPr>
          <p:cNvPicPr>
            <a:picLocks noChangeAspect="1"/>
          </p:cNvPicPr>
          <p:nvPr/>
        </p:nvPicPr>
        <p:blipFill>
          <a:blip r:embed="rId2"/>
          <a:stretch>
            <a:fillRect/>
          </a:stretch>
        </p:blipFill>
        <p:spPr>
          <a:xfrm>
            <a:off x="427444" y="743858"/>
            <a:ext cx="4281714" cy="3864428"/>
          </a:xfrm>
          <a:prstGeom prst="rect">
            <a:avLst/>
          </a:prstGeom>
        </p:spPr>
      </p:pic>
      <p:pic>
        <p:nvPicPr>
          <p:cNvPr id="5" name="Picture 5">
            <a:extLst>
              <a:ext uri="{FF2B5EF4-FFF2-40B4-BE49-F238E27FC236}">
                <a16:creationId xmlns:a16="http://schemas.microsoft.com/office/drawing/2014/main" xmlns="" id="{4F897212-8CF0-3D45-80F2-05A87019ED10}"/>
              </a:ext>
            </a:extLst>
          </p:cNvPr>
          <p:cNvPicPr>
            <a:picLocks noChangeAspect="1"/>
          </p:cNvPicPr>
          <p:nvPr/>
        </p:nvPicPr>
        <p:blipFill>
          <a:blip r:embed="rId3"/>
          <a:stretch>
            <a:fillRect/>
          </a:stretch>
        </p:blipFill>
        <p:spPr>
          <a:xfrm>
            <a:off x="4891672" y="743858"/>
            <a:ext cx="4007399" cy="3798223"/>
          </a:xfrm>
          <a:prstGeom prst="rect">
            <a:avLst/>
          </a:prstGeom>
        </p:spPr>
      </p:pic>
    </p:spTree>
    <p:extLst>
      <p:ext uri="{BB962C8B-B14F-4D97-AF65-F5344CB8AC3E}">
        <p14:creationId xmlns:p14="http://schemas.microsoft.com/office/powerpoint/2010/main" val="80142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1897968" cy="3769928"/>
          </a:xfrm>
        </p:spPr>
        <p:txBody>
          <a:bodyPr>
            <a:normAutofit/>
          </a:bodyPr>
          <a:lstStyle/>
          <a:p>
            <a:pPr algn="l"/>
            <a:r>
              <a:rPr lang="en-US" dirty="0"/>
              <a:t>Adult basic life support </a:t>
            </a:r>
            <a:endParaRPr lang="ar-SA" dirty="0"/>
          </a:p>
        </p:txBody>
      </p:sp>
      <p:pic>
        <p:nvPicPr>
          <p:cNvPr id="2051" name="Picture 3"/>
          <p:cNvPicPr>
            <a:picLocks noGrp="1" noChangeAspect="1" noChangeArrowheads="1"/>
          </p:cNvPicPr>
          <p:nvPr>
            <p:ph sz="quarter" idx="1"/>
          </p:nvPr>
        </p:nvPicPr>
        <p:blipFill>
          <a:blip r:embed="rId2" cstate="print"/>
          <a:stretch>
            <a:fillRect/>
          </a:stretch>
        </p:blipFill>
        <p:spPr bwMode="auto">
          <a:xfrm>
            <a:off x="3399350" y="1085850"/>
            <a:ext cx="2688201" cy="3429000"/>
          </a:xfrm>
          <a:prstGeom prst="rect">
            <a:avLst/>
          </a:prstGeom>
          <a:noFill/>
          <a:ln w="9525">
            <a:noFill/>
            <a:miter lim="800000"/>
            <a:headEnd/>
            <a:tailEnd/>
          </a:ln>
        </p:spPr>
      </p:pic>
    </p:spTree>
    <p:extLst>
      <p:ext uri="{BB962C8B-B14F-4D97-AF65-F5344CB8AC3E}">
        <p14:creationId xmlns:p14="http://schemas.microsoft.com/office/powerpoint/2010/main" val="260737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26AFAB3-DF00-1A47-B744-AB9C4F795D90}"/>
              </a:ext>
            </a:extLst>
          </p:cNvPr>
          <p:cNvSpPr>
            <a:spLocks noGrp="1"/>
          </p:cNvSpPr>
          <p:nvPr>
            <p:ph type="body" idx="1"/>
          </p:nvPr>
        </p:nvSpPr>
        <p:spPr>
          <a:xfrm>
            <a:off x="920310" y="408214"/>
            <a:ext cx="7788261" cy="4508500"/>
          </a:xfrm>
        </p:spPr>
        <p:txBody>
          <a:bodyPr/>
          <a:lstStyle/>
          <a:p>
            <a:endParaRPr lang="en-US"/>
          </a:p>
        </p:txBody>
      </p:sp>
      <p:sp>
        <p:nvSpPr>
          <p:cNvPr id="3" name="Title 2">
            <a:extLst>
              <a:ext uri="{FF2B5EF4-FFF2-40B4-BE49-F238E27FC236}">
                <a16:creationId xmlns:a16="http://schemas.microsoft.com/office/drawing/2014/main" xmlns="" id="{6FC7AF1C-C7F7-FD4E-8197-765D364CC8D0}"/>
              </a:ext>
            </a:extLst>
          </p:cNvPr>
          <p:cNvSpPr>
            <a:spLocks noGrp="1"/>
          </p:cNvSpPr>
          <p:nvPr>
            <p:ph type="title"/>
          </p:nvPr>
        </p:nvSpPr>
        <p:spPr>
          <a:xfrm flipV="1">
            <a:off x="387900" y="354056"/>
            <a:ext cx="8155500" cy="45719"/>
          </a:xfrm>
        </p:spPr>
        <p:txBody>
          <a:bodyPr/>
          <a:lstStyle/>
          <a:p>
            <a:endParaRPr lang="en-US"/>
          </a:p>
        </p:txBody>
      </p:sp>
      <p:pic>
        <p:nvPicPr>
          <p:cNvPr id="4" name="Picture 4">
            <a:extLst>
              <a:ext uri="{FF2B5EF4-FFF2-40B4-BE49-F238E27FC236}">
                <a16:creationId xmlns:a16="http://schemas.microsoft.com/office/drawing/2014/main" xmlns="" id="{F4D2D76D-ED86-B140-90D0-AE48B977DEB8}"/>
              </a:ext>
            </a:extLst>
          </p:cNvPr>
          <p:cNvPicPr>
            <a:picLocks noChangeAspect="1"/>
          </p:cNvPicPr>
          <p:nvPr/>
        </p:nvPicPr>
        <p:blipFill>
          <a:blip r:embed="rId2"/>
          <a:stretch>
            <a:fillRect/>
          </a:stretch>
        </p:blipFill>
        <p:spPr>
          <a:xfrm>
            <a:off x="1111294" y="680357"/>
            <a:ext cx="3986849" cy="4200072"/>
          </a:xfrm>
          <a:prstGeom prst="rect">
            <a:avLst/>
          </a:prstGeom>
        </p:spPr>
      </p:pic>
      <p:pic>
        <p:nvPicPr>
          <p:cNvPr id="5" name="Picture 5">
            <a:extLst>
              <a:ext uri="{FF2B5EF4-FFF2-40B4-BE49-F238E27FC236}">
                <a16:creationId xmlns:a16="http://schemas.microsoft.com/office/drawing/2014/main" xmlns="" id="{6933441B-5AF0-834C-8821-5731B7A987D6}"/>
              </a:ext>
            </a:extLst>
          </p:cNvPr>
          <p:cNvPicPr>
            <a:picLocks noChangeAspect="1"/>
          </p:cNvPicPr>
          <p:nvPr/>
        </p:nvPicPr>
        <p:blipFill>
          <a:blip r:embed="rId3"/>
          <a:stretch>
            <a:fillRect/>
          </a:stretch>
        </p:blipFill>
        <p:spPr>
          <a:xfrm>
            <a:off x="5424714" y="1197429"/>
            <a:ext cx="3118686" cy="3057071"/>
          </a:xfrm>
          <a:prstGeom prst="rect">
            <a:avLst/>
          </a:prstGeom>
        </p:spPr>
      </p:pic>
    </p:spTree>
    <p:extLst>
      <p:ext uri="{BB962C8B-B14F-4D97-AF65-F5344CB8AC3E}">
        <p14:creationId xmlns:p14="http://schemas.microsoft.com/office/powerpoint/2010/main" val="365735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BBFB45E-B106-9C43-B686-7B81DD20D92E}"/>
              </a:ext>
            </a:extLst>
          </p:cNvPr>
          <p:cNvSpPr>
            <a:spLocks noGrp="1"/>
          </p:cNvSpPr>
          <p:nvPr>
            <p:ph type="body" idx="1"/>
          </p:nvPr>
        </p:nvSpPr>
        <p:spPr>
          <a:xfrm>
            <a:off x="884025" y="530680"/>
            <a:ext cx="7006200" cy="4612819"/>
          </a:xfrm>
        </p:spPr>
        <p:txBody>
          <a:bodyPr/>
          <a:lstStyle/>
          <a:p>
            <a:endParaRPr lang="en-US"/>
          </a:p>
        </p:txBody>
      </p:sp>
      <p:sp>
        <p:nvSpPr>
          <p:cNvPr id="3" name="Title 2">
            <a:extLst>
              <a:ext uri="{FF2B5EF4-FFF2-40B4-BE49-F238E27FC236}">
                <a16:creationId xmlns:a16="http://schemas.microsoft.com/office/drawing/2014/main" xmlns="" id="{BF7C9143-5AE6-8C41-985C-9B5423BBC85C}"/>
              </a:ext>
            </a:extLst>
          </p:cNvPr>
          <p:cNvSpPr>
            <a:spLocks noGrp="1"/>
          </p:cNvSpPr>
          <p:nvPr>
            <p:ph type="title"/>
          </p:nvPr>
        </p:nvSpPr>
        <p:spPr>
          <a:xfrm>
            <a:off x="1569358" y="122102"/>
            <a:ext cx="5134428" cy="45719"/>
          </a:xfrm>
        </p:spPr>
        <p:txBody>
          <a:bodyPr/>
          <a:lstStyle/>
          <a:p>
            <a:r>
              <a:rPr lang="en-IN"/>
              <a:t>CHILD BASIC LIFE SUPPORT</a:t>
            </a:r>
            <a:endParaRPr lang="en-US"/>
          </a:p>
        </p:txBody>
      </p:sp>
      <p:pic>
        <p:nvPicPr>
          <p:cNvPr id="4" name="Picture 4">
            <a:extLst>
              <a:ext uri="{FF2B5EF4-FFF2-40B4-BE49-F238E27FC236}">
                <a16:creationId xmlns:a16="http://schemas.microsoft.com/office/drawing/2014/main" xmlns="" id="{F36216E4-0C5F-A246-8074-7ADFC803DE33}"/>
              </a:ext>
            </a:extLst>
          </p:cNvPr>
          <p:cNvPicPr>
            <a:picLocks noChangeAspect="1"/>
          </p:cNvPicPr>
          <p:nvPr/>
        </p:nvPicPr>
        <p:blipFill>
          <a:blip r:embed="rId2"/>
          <a:stretch>
            <a:fillRect/>
          </a:stretch>
        </p:blipFill>
        <p:spPr>
          <a:xfrm>
            <a:off x="2971077" y="916214"/>
            <a:ext cx="2916279" cy="3696606"/>
          </a:xfrm>
          <a:prstGeom prst="rect">
            <a:avLst/>
          </a:prstGeom>
        </p:spPr>
      </p:pic>
    </p:spTree>
    <p:extLst>
      <p:ext uri="{BB962C8B-B14F-4D97-AF65-F5344CB8AC3E}">
        <p14:creationId xmlns:p14="http://schemas.microsoft.com/office/powerpoint/2010/main" val="100402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3DE956-2EC0-3E46-8A94-52DDD8761AD4}"/>
              </a:ext>
            </a:extLst>
          </p:cNvPr>
          <p:cNvSpPr>
            <a:spLocks noGrp="1"/>
          </p:cNvSpPr>
          <p:nvPr>
            <p:ph type="body" idx="1"/>
          </p:nvPr>
        </p:nvSpPr>
        <p:spPr>
          <a:xfrm>
            <a:off x="172356" y="491215"/>
            <a:ext cx="8817429" cy="4516214"/>
          </a:xfrm>
        </p:spPr>
        <p:txBody>
          <a:bodyPr/>
          <a:lstStyle/>
          <a:p>
            <a:endParaRPr lang="en-US"/>
          </a:p>
        </p:txBody>
      </p:sp>
      <p:sp>
        <p:nvSpPr>
          <p:cNvPr id="3" name="Title 2">
            <a:extLst>
              <a:ext uri="{FF2B5EF4-FFF2-40B4-BE49-F238E27FC236}">
                <a16:creationId xmlns:a16="http://schemas.microsoft.com/office/drawing/2014/main" xmlns="" id="{BCDA43A0-C10A-4746-BF6D-3B5BFEF6B454}"/>
              </a:ext>
            </a:extLst>
          </p:cNvPr>
          <p:cNvSpPr>
            <a:spLocks noGrp="1"/>
          </p:cNvSpPr>
          <p:nvPr>
            <p:ph type="title"/>
          </p:nvPr>
        </p:nvSpPr>
        <p:spPr>
          <a:xfrm flipV="1">
            <a:off x="387900" y="354056"/>
            <a:ext cx="8155500" cy="45719"/>
          </a:xfrm>
        </p:spPr>
        <p:txBody>
          <a:bodyPr/>
          <a:lstStyle/>
          <a:p>
            <a:endParaRPr lang="en-US"/>
          </a:p>
        </p:txBody>
      </p:sp>
      <p:pic>
        <p:nvPicPr>
          <p:cNvPr id="4" name="Picture 4">
            <a:extLst>
              <a:ext uri="{FF2B5EF4-FFF2-40B4-BE49-F238E27FC236}">
                <a16:creationId xmlns:a16="http://schemas.microsoft.com/office/drawing/2014/main" xmlns="" id="{F5EBF91E-E1A5-3C41-A789-3A305F4EF5EF}"/>
              </a:ext>
            </a:extLst>
          </p:cNvPr>
          <p:cNvPicPr>
            <a:picLocks noChangeAspect="1"/>
          </p:cNvPicPr>
          <p:nvPr/>
        </p:nvPicPr>
        <p:blipFill>
          <a:blip r:embed="rId2"/>
          <a:stretch>
            <a:fillRect/>
          </a:stretch>
        </p:blipFill>
        <p:spPr>
          <a:xfrm>
            <a:off x="473829" y="752929"/>
            <a:ext cx="4470100" cy="4036515"/>
          </a:xfrm>
          <a:prstGeom prst="rect">
            <a:avLst/>
          </a:prstGeom>
        </p:spPr>
      </p:pic>
      <p:pic>
        <p:nvPicPr>
          <p:cNvPr id="5" name="Picture 5">
            <a:extLst>
              <a:ext uri="{FF2B5EF4-FFF2-40B4-BE49-F238E27FC236}">
                <a16:creationId xmlns:a16="http://schemas.microsoft.com/office/drawing/2014/main" xmlns="" id="{788D9F44-D7C2-A742-A619-7B0BFAD9073B}"/>
              </a:ext>
            </a:extLst>
          </p:cNvPr>
          <p:cNvPicPr>
            <a:picLocks noChangeAspect="1"/>
          </p:cNvPicPr>
          <p:nvPr/>
        </p:nvPicPr>
        <p:blipFill>
          <a:blip r:embed="rId3"/>
          <a:stretch>
            <a:fillRect/>
          </a:stretch>
        </p:blipFill>
        <p:spPr>
          <a:xfrm>
            <a:off x="5257008" y="938893"/>
            <a:ext cx="3419697" cy="3265714"/>
          </a:xfrm>
          <a:prstGeom prst="rect">
            <a:avLst/>
          </a:prstGeom>
        </p:spPr>
      </p:pic>
    </p:spTree>
    <p:extLst>
      <p:ext uri="{BB962C8B-B14F-4D97-AF65-F5344CB8AC3E}">
        <p14:creationId xmlns:p14="http://schemas.microsoft.com/office/powerpoint/2010/main" val="335221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FF133CB-6635-914F-A327-F3735C6DF27E}"/>
              </a:ext>
            </a:extLst>
          </p:cNvPr>
          <p:cNvSpPr>
            <a:spLocks noGrp="1"/>
          </p:cNvSpPr>
          <p:nvPr>
            <p:ph type="body" idx="1"/>
          </p:nvPr>
        </p:nvSpPr>
        <p:spPr>
          <a:xfrm>
            <a:off x="573386" y="399776"/>
            <a:ext cx="8470828" cy="4462510"/>
          </a:xfrm>
        </p:spPr>
        <p:txBody>
          <a:bodyPr/>
          <a:lstStyle/>
          <a:p>
            <a:endParaRPr lang="en-US"/>
          </a:p>
        </p:txBody>
      </p:sp>
      <p:sp>
        <p:nvSpPr>
          <p:cNvPr id="3" name="Title 2">
            <a:extLst>
              <a:ext uri="{FF2B5EF4-FFF2-40B4-BE49-F238E27FC236}">
                <a16:creationId xmlns:a16="http://schemas.microsoft.com/office/drawing/2014/main" xmlns="" id="{B0CC827D-5871-6349-A6AE-92251CADE352}"/>
              </a:ext>
            </a:extLst>
          </p:cNvPr>
          <p:cNvSpPr>
            <a:spLocks noGrp="1"/>
          </p:cNvSpPr>
          <p:nvPr>
            <p:ph type="title"/>
          </p:nvPr>
        </p:nvSpPr>
        <p:spPr>
          <a:xfrm>
            <a:off x="387900" y="399775"/>
            <a:ext cx="8155500" cy="45719"/>
          </a:xfrm>
        </p:spPr>
        <p:txBody>
          <a:bodyPr/>
          <a:lstStyle/>
          <a:p>
            <a:endParaRPr lang="en-US"/>
          </a:p>
        </p:txBody>
      </p:sp>
      <p:pic>
        <p:nvPicPr>
          <p:cNvPr id="4" name="Picture 4">
            <a:extLst>
              <a:ext uri="{FF2B5EF4-FFF2-40B4-BE49-F238E27FC236}">
                <a16:creationId xmlns:a16="http://schemas.microsoft.com/office/drawing/2014/main" xmlns="" id="{78A7AE7E-D52C-E340-B8B4-4AB466BF206A}"/>
              </a:ext>
            </a:extLst>
          </p:cNvPr>
          <p:cNvPicPr>
            <a:picLocks noChangeAspect="1"/>
          </p:cNvPicPr>
          <p:nvPr/>
        </p:nvPicPr>
        <p:blipFill>
          <a:blip r:embed="rId2"/>
          <a:stretch>
            <a:fillRect/>
          </a:stretch>
        </p:blipFill>
        <p:spPr>
          <a:xfrm>
            <a:off x="686675" y="445494"/>
            <a:ext cx="4592896" cy="4298229"/>
          </a:xfrm>
          <a:prstGeom prst="rect">
            <a:avLst/>
          </a:prstGeom>
        </p:spPr>
      </p:pic>
      <p:pic>
        <p:nvPicPr>
          <p:cNvPr id="6" name="Picture 6">
            <a:extLst>
              <a:ext uri="{FF2B5EF4-FFF2-40B4-BE49-F238E27FC236}">
                <a16:creationId xmlns:a16="http://schemas.microsoft.com/office/drawing/2014/main" xmlns="" id="{19C22561-083F-2E44-BF09-82C3360EB0D7}"/>
              </a:ext>
            </a:extLst>
          </p:cNvPr>
          <p:cNvPicPr>
            <a:picLocks noChangeAspect="1"/>
          </p:cNvPicPr>
          <p:nvPr/>
        </p:nvPicPr>
        <p:blipFill>
          <a:blip r:embed="rId3"/>
          <a:stretch>
            <a:fillRect/>
          </a:stretch>
        </p:blipFill>
        <p:spPr>
          <a:xfrm>
            <a:off x="5588000" y="572224"/>
            <a:ext cx="3220358" cy="4171499"/>
          </a:xfrm>
          <a:prstGeom prst="rect">
            <a:avLst/>
          </a:prstGeom>
        </p:spPr>
      </p:pic>
    </p:spTree>
    <p:extLst>
      <p:ext uri="{BB962C8B-B14F-4D97-AF65-F5344CB8AC3E}">
        <p14:creationId xmlns:p14="http://schemas.microsoft.com/office/powerpoint/2010/main" val="213858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9" name="Content Placeholder 3" descr="flex- 6 (w) x 4 (h) (1).jpg">
            <a:extLst>
              <a:ext uri="{FF2B5EF4-FFF2-40B4-BE49-F238E27FC236}">
                <a16:creationId xmlns:a16="http://schemas.microsoft.com/office/drawing/2014/main" xmlns="" id="{44F431C1-7E3A-4CBD-A56C-9ED3EF932873}"/>
              </a:ext>
            </a:extLst>
          </p:cNvPr>
          <p:cNvPicPr>
            <a:picLocks noChangeAspect="1"/>
          </p:cNvPicPr>
          <p:nvPr/>
        </p:nvPicPr>
        <p:blipFill>
          <a:blip r:embed="rId3" cstate="print"/>
          <a:stretch>
            <a:fillRect/>
          </a:stretch>
        </p:blipFill>
        <p:spPr>
          <a:xfrm>
            <a:off x="1675899" y="163793"/>
            <a:ext cx="5792202" cy="2800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Description: atls_new_logo">
            <a:extLst>
              <a:ext uri="{FF2B5EF4-FFF2-40B4-BE49-F238E27FC236}">
                <a16:creationId xmlns:a16="http://schemas.microsoft.com/office/drawing/2014/main" xmlns="" id="{6B775127-DEA2-4EB6-8812-8E8FEE02F9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55281" y="3269779"/>
            <a:ext cx="1061823" cy="903993"/>
          </a:xfrm>
          <a:prstGeom prst="rect">
            <a:avLst/>
          </a:prstGeom>
          <a:noFill/>
          <a:ln>
            <a:noFill/>
          </a:ln>
        </p:spPr>
      </p:pic>
      <p:pic>
        <p:nvPicPr>
          <p:cNvPr id="11" name="Picture 10" descr="D:\MGM Skills Lab\8.Skills Trainings Courses\ATLS\2 ATLS Jan 2020\ATCN\ATCN Logo.jpg">
            <a:extLst>
              <a:ext uri="{FF2B5EF4-FFF2-40B4-BE49-F238E27FC236}">
                <a16:creationId xmlns:a16="http://schemas.microsoft.com/office/drawing/2014/main" xmlns="" id="{6F16B938-7E55-4A81-A58A-2A16B98E5B92}"/>
              </a:ext>
            </a:extLst>
          </p:cNvPr>
          <p:cNvPicPr/>
          <p:nvPr/>
        </p:nvPicPr>
        <p:blipFill>
          <a:blip r:embed="rId5" cstate="print"/>
          <a:srcRect/>
          <a:stretch>
            <a:fillRect/>
          </a:stretch>
        </p:blipFill>
        <p:spPr bwMode="auto">
          <a:xfrm>
            <a:off x="5868024" y="3241110"/>
            <a:ext cx="1163111" cy="798469"/>
          </a:xfrm>
          <a:prstGeom prst="rect">
            <a:avLst/>
          </a:prstGeom>
          <a:noFill/>
          <a:ln w="9525">
            <a:noFill/>
            <a:miter lim="800000"/>
            <a:headEnd/>
            <a:tailEnd/>
          </a:ln>
        </p:spPr>
      </p:pic>
      <p:pic>
        <p:nvPicPr>
          <p:cNvPr id="12" name="Picture 11" descr="Hi-Res-Photo-of-Seal-RGB">
            <a:extLst>
              <a:ext uri="{FF2B5EF4-FFF2-40B4-BE49-F238E27FC236}">
                <a16:creationId xmlns:a16="http://schemas.microsoft.com/office/drawing/2014/main" xmlns="" id="{2DB5267C-3B99-44DC-85D9-ECC088A92B96}"/>
              </a:ext>
            </a:extLst>
          </p:cNvPr>
          <p:cNvPicPr/>
          <p:nvPr/>
        </p:nvPicPr>
        <p:blipFill>
          <a:blip r:embed="rId6" cstate="print">
            <a:clrChange>
              <a:clrFrom>
                <a:srgbClr val="000000"/>
              </a:clrFrom>
              <a:clrTo>
                <a:srgbClr val="000000">
                  <a:alpha val="0"/>
                </a:srgbClr>
              </a:clrTo>
            </a:clrChange>
          </a:blip>
          <a:srcRect/>
          <a:stretch>
            <a:fillRect/>
          </a:stretch>
        </p:blipFill>
        <p:spPr bwMode="auto">
          <a:xfrm>
            <a:off x="2118004" y="3220899"/>
            <a:ext cx="1092413" cy="952873"/>
          </a:xfrm>
          <a:prstGeom prst="rect">
            <a:avLst/>
          </a:prstGeom>
          <a:noFill/>
          <a:ln w="9525">
            <a:noFill/>
            <a:miter lim="800000"/>
            <a:headEnd/>
            <a:tailEnd/>
          </a:ln>
        </p:spPr>
      </p:pic>
      <p:sp>
        <p:nvSpPr>
          <p:cNvPr id="14" name="Google Shape;333;p37">
            <a:extLst>
              <a:ext uri="{FF2B5EF4-FFF2-40B4-BE49-F238E27FC236}">
                <a16:creationId xmlns:a16="http://schemas.microsoft.com/office/drawing/2014/main" xmlns="" id="{AFF5D940-7BE4-43F8-935A-162F6B40B7A6}"/>
              </a:ext>
            </a:extLst>
          </p:cNvPr>
          <p:cNvSpPr txBox="1"/>
          <p:nvPr/>
        </p:nvSpPr>
        <p:spPr>
          <a:xfrm>
            <a:off x="-93133" y="4361656"/>
            <a:ext cx="9347199" cy="652824"/>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1600"/>
              </a:spcAft>
              <a:buNone/>
            </a:pPr>
            <a:r>
              <a:rPr lang="en-US" sz="1600" b="1" dirty="0">
                <a:solidFill>
                  <a:schemeClr val="dk2"/>
                </a:solidFill>
                <a:latin typeface="Archivo Black"/>
                <a:ea typeface="Archivo Black"/>
                <a:cs typeface="Archivo Black"/>
                <a:sym typeface="Archivo Black"/>
              </a:rPr>
              <a:t>AMERICAN COLLEGE OF SURGEONS AND ATLS(I) ACCREDIATED ATLS &amp;  ATCN </a:t>
            </a:r>
          </a:p>
        </p:txBody>
      </p:sp>
      <p:pic>
        <p:nvPicPr>
          <p:cNvPr id="15" name="Picture 14" descr="main">
            <a:extLst>
              <a:ext uri="{FF2B5EF4-FFF2-40B4-BE49-F238E27FC236}">
                <a16:creationId xmlns:a16="http://schemas.microsoft.com/office/drawing/2014/main" xmlns="" id="{B53588D2-C3FF-499B-9D27-4E006006B4C9}"/>
              </a:ext>
            </a:extLst>
          </p:cNvPr>
          <p:cNvPicPr/>
          <p:nvPr/>
        </p:nvPicPr>
        <p:blipFill>
          <a:blip r:embed="rId7" cstate="print"/>
          <a:srcRect/>
          <a:stretch>
            <a:fillRect/>
          </a:stretch>
        </p:blipFill>
        <p:spPr bwMode="auto">
          <a:xfrm>
            <a:off x="8254067" y="129020"/>
            <a:ext cx="686733" cy="652824"/>
          </a:xfrm>
          <a:prstGeom prst="ellipse">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14" name="Google Shape;333;p37">
            <a:extLst>
              <a:ext uri="{FF2B5EF4-FFF2-40B4-BE49-F238E27FC236}">
                <a16:creationId xmlns:a16="http://schemas.microsoft.com/office/drawing/2014/main" xmlns="" id="{AFF5D940-7BE4-43F8-935A-162F6B40B7A6}"/>
              </a:ext>
            </a:extLst>
          </p:cNvPr>
          <p:cNvSpPr txBox="1"/>
          <p:nvPr/>
        </p:nvSpPr>
        <p:spPr>
          <a:xfrm>
            <a:off x="0" y="208643"/>
            <a:ext cx="9347199" cy="1315624"/>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1600"/>
              </a:spcAft>
              <a:buNone/>
            </a:pPr>
            <a:r>
              <a:rPr lang="en-IN" sz="1600" b="1">
                <a:solidFill>
                  <a:schemeClr val="dk2"/>
                </a:solidFill>
                <a:latin typeface="Archivo Black"/>
                <a:ea typeface="Archivo Black"/>
                <a:cs typeface="Archivo Black"/>
                <a:sym typeface="Archivo Black"/>
              </a:rPr>
              <a:t>ADULT AND CHILD CHOKING</a:t>
            </a:r>
            <a:endParaRPr lang="en-US" sz="1600" b="1" dirty="0">
              <a:solidFill>
                <a:schemeClr val="dk2"/>
              </a:solidFill>
              <a:latin typeface="Archivo Black"/>
              <a:ea typeface="Archivo Black"/>
              <a:cs typeface="Archivo Black"/>
              <a:sym typeface="Archivo Black"/>
            </a:endParaRPr>
          </a:p>
        </p:txBody>
      </p:sp>
      <p:pic>
        <p:nvPicPr>
          <p:cNvPr id="15" name="Picture 14" descr="main">
            <a:extLst>
              <a:ext uri="{FF2B5EF4-FFF2-40B4-BE49-F238E27FC236}">
                <a16:creationId xmlns:a16="http://schemas.microsoft.com/office/drawing/2014/main" xmlns="" id="{B53588D2-C3FF-499B-9D27-4E006006B4C9}"/>
              </a:ext>
            </a:extLst>
          </p:cNvPr>
          <p:cNvPicPr/>
          <p:nvPr/>
        </p:nvPicPr>
        <p:blipFill>
          <a:blip r:embed="rId3" cstate="print"/>
          <a:srcRect/>
          <a:stretch>
            <a:fillRect/>
          </a:stretch>
        </p:blipFill>
        <p:spPr bwMode="auto">
          <a:xfrm>
            <a:off x="8254067" y="129020"/>
            <a:ext cx="686733" cy="652824"/>
          </a:xfrm>
          <a:prstGeom prst="ellipse">
            <a:avLst/>
          </a:prstGeom>
          <a:noFill/>
          <a:ln w="9525">
            <a:noFill/>
            <a:miter lim="800000"/>
            <a:headEnd/>
            <a:tailEnd/>
          </a:ln>
        </p:spPr>
      </p:pic>
      <p:sp>
        <p:nvSpPr>
          <p:cNvPr id="7" name="TextBox 6">
            <a:extLst>
              <a:ext uri="{FF2B5EF4-FFF2-40B4-BE49-F238E27FC236}">
                <a16:creationId xmlns:a16="http://schemas.microsoft.com/office/drawing/2014/main" xmlns="" id="{D53A1F3A-27BA-BB4F-9329-3B34B0F06122}"/>
              </a:ext>
            </a:extLst>
          </p:cNvPr>
          <p:cNvSpPr txBox="1"/>
          <p:nvPr/>
        </p:nvSpPr>
        <p:spPr>
          <a:xfrm>
            <a:off x="1211036" y="2490439"/>
            <a:ext cx="5832928" cy="307777"/>
          </a:xfrm>
          <a:prstGeom prst="rect">
            <a:avLst/>
          </a:prstGeom>
          <a:noFill/>
        </p:spPr>
        <p:txBody>
          <a:bodyPr wrap="square">
            <a:spAutoFit/>
          </a:bodyPr>
          <a:lstStyle/>
          <a:p>
            <a:endParaRPr lang="en-US"/>
          </a:p>
        </p:txBody>
      </p:sp>
      <p:pic>
        <p:nvPicPr>
          <p:cNvPr id="2" name="Picture 2">
            <a:extLst>
              <a:ext uri="{FF2B5EF4-FFF2-40B4-BE49-F238E27FC236}">
                <a16:creationId xmlns:a16="http://schemas.microsoft.com/office/drawing/2014/main" xmlns="" id="{C9A9EC33-4B4A-7A44-9873-25BD6AA00F67}"/>
              </a:ext>
            </a:extLst>
          </p:cNvPr>
          <p:cNvPicPr>
            <a:picLocks noChangeAspect="1"/>
          </p:cNvPicPr>
          <p:nvPr/>
        </p:nvPicPr>
        <p:blipFill>
          <a:blip r:embed="rId4"/>
          <a:stretch>
            <a:fillRect/>
          </a:stretch>
        </p:blipFill>
        <p:spPr>
          <a:xfrm>
            <a:off x="1743528" y="1748016"/>
            <a:ext cx="6096000" cy="2960055"/>
          </a:xfrm>
          <a:prstGeom prst="rect">
            <a:avLst/>
          </a:prstGeom>
        </p:spPr>
      </p:pic>
    </p:spTree>
    <p:extLst>
      <p:ext uri="{BB962C8B-B14F-4D97-AF65-F5344CB8AC3E}">
        <p14:creationId xmlns:p14="http://schemas.microsoft.com/office/powerpoint/2010/main" val="83919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1495361-EF78-AE43-870E-DB867B84F241}"/>
              </a:ext>
            </a:extLst>
          </p:cNvPr>
          <p:cNvSpPr>
            <a:spLocks noGrp="1"/>
          </p:cNvSpPr>
          <p:nvPr>
            <p:ph type="body" idx="1"/>
          </p:nvPr>
        </p:nvSpPr>
        <p:spPr>
          <a:xfrm>
            <a:off x="561012" y="399775"/>
            <a:ext cx="8274560" cy="4535082"/>
          </a:xfrm>
        </p:spPr>
        <p:txBody>
          <a:bodyPr/>
          <a:lstStyle/>
          <a:p>
            <a:pPr marL="146050" indent="0">
              <a:buNone/>
            </a:pPr>
            <a:r>
              <a:rPr lang="en-IN" dirty="0"/>
              <a:t>Choking is a common but highly preventable cause of cardiac arrest.</a:t>
            </a:r>
          </a:p>
          <a:p>
            <a:pPr marL="146050" indent="0">
              <a:buNone/>
            </a:pPr>
            <a:endParaRPr lang="en-IN" dirty="0"/>
          </a:p>
          <a:p>
            <a:pPr marL="146050" indent="0">
              <a:buNone/>
            </a:pPr>
            <a:r>
              <a:rPr lang="en-IN" dirty="0"/>
              <a:t>Mild obstruction- if the Individual is breathing, wheezing and coughing, stay with them and encourage them to stay calm and cough.
Severe obstruction- if the individual </a:t>
            </a:r>
            <a:r>
              <a:rPr lang="en-IN" dirty="0" err="1"/>
              <a:t>jas</a:t>
            </a:r>
            <a:r>
              <a:rPr lang="en-IN" dirty="0"/>
              <a:t> little to no breathing and is making little to no noise, use the Heimlich </a:t>
            </a:r>
            <a:r>
              <a:rPr lang="en-IN" dirty="0" err="1"/>
              <a:t>maneuver</a:t>
            </a:r>
            <a:r>
              <a:rPr lang="en-IN" dirty="0"/>
              <a:t> </a:t>
            </a:r>
            <a:r>
              <a:rPr lang="en-IN" dirty="0" err="1"/>
              <a:t>amd</a:t>
            </a:r>
            <a:r>
              <a:rPr lang="en-IN" dirty="0"/>
              <a:t> call EMS.
In unresponsive individuals </a:t>
            </a:r>
            <a:r>
              <a:rPr lang="en-IN" dirty="0" err="1"/>
              <a:t>behin</a:t>
            </a:r>
            <a:r>
              <a:rPr lang="en-IN" dirty="0"/>
              <a:t> the BLS procedure.</a:t>
            </a:r>
            <a:endParaRPr lang="en-US" dirty="0"/>
          </a:p>
        </p:txBody>
      </p:sp>
      <p:pic>
        <p:nvPicPr>
          <p:cNvPr id="4" name="Picture 4">
            <a:extLst>
              <a:ext uri="{FF2B5EF4-FFF2-40B4-BE49-F238E27FC236}">
                <a16:creationId xmlns:a16="http://schemas.microsoft.com/office/drawing/2014/main" xmlns="" id="{3E8D1B76-DCF5-7340-9320-EAFCDF8B5BB9}"/>
              </a:ext>
            </a:extLst>
          </p:cNvPr>
          <p:cNvPicPr>
            <a:picLocks noChangeAspect="1"/>
          </p:cNvPicPr>
          <p:nvPr/>
        </p:nvPicPr>
        <p:blipFill>
          <a:blip r:embed="rId2"/>
          <a:stretch>
            <a:fillRect/>
          </a:stretch>
        </p:blipFill>
        <p:spPr>
          <a:xfrm>
            <a:off x="4989286" y="2177144"/>
            <a:ext cx="3593702" cy="2757712"/>
          </a:xfrm>
          <a:prstGeom prst="rect">
            <a:avLst/>
          </a:prstGeom>
        </p:spPr>
      </p:pic>
      <p:pic>
        <p:nvPicPr>
          <p:cNvPr id="5" name="Picture 5">
            <a:extLst>
              <a:ext uri="{FF2B5EF4-FFF2-40B4-BE49-F238E27FC236}">
                <a16:creationId xmlns:a16="http://schemas.microsoft.com/office/drawing/2014/main" xmlns="" id="{6B01FB8E-0F66-6A45-835E-C803C149219A}"/>
              </a:ext>
            </a:extLst>
          </p:cNvPr>
          <p:cNvPicPr>
            <a:picLocks noChangeAspect="1"/>
          </p:cNvPicPr>
          <p:nvPr/>
        </p:nvPicPr>
        <p:blipFill>
          <a:blip r:embed="rId3"/>
          <a:stretch>
            <a:fillRect/>
          </a:stretch>
        </p:blipFill>
        <p:spPr>
          <a:xfrm>
            <a:off x="561012" y="2177144"/>
            <a:ext cx="4010987" cy="2757712"/>
          </a:xfrm>
          <a:prstGeom prst="rect">
            <a:avLst/>
          </a:prstGeom>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81731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3C16190-5FE8-9F4E-A8F3-10D476C6D3D2}"/>
              </a:ext>
            </a:extLst>
          </p:cNvPr>
          <p:cNvSpPr>
            <a:spLocks noGrp="1"/>
          </p:cNvSpPr>
          <p:nvPr>
            <p:ph type="body" idx="1"/>
          </p:nvPr>
        </p:nvSpPr>
        <p:spPr>
          <a:xfrm>
            <a:off x="1215571" y="870184"/>
            <a:ext cx="7692572" cy="4209815"/>
          </a:xfrm>
        </p:spPr>
        <p:txBody>
          <a:bodyPr/>
          <a:lstStyle/>
          <a:p>
            <a:pPr marL="146050" indent="0">
              <a:buNone/>
            </a:pPr>
            <a:r>
              <a:rPr lang="en-IN"/>
              <a:t>If you think someone is choking, ask, “Are you choking? Can I help you?”
If the person nods yes, tell them you are going to help.</a:t>
            </a:r>
          </a:p>
          <a:p>
            <a:pPr marL="146050" indent="0">
              <a:buNone/>
            </a:pPr>
            <a:r>
              <a:rPr lang="en-IN"/>
              <a:t>
Stand firmly or kneel behind the person (depending on your size and the size of the person choking). Wrap your arms around the person’s waist so that your fists are in fron.</a:t>
            </a:r>
          </a:p>
          <a:p>
            <a:pPr marL="146050" indent="0">
              <a:buNone/>
            </a:pPr>
            <a:r>
              <a:rPr lang="en-IN"/>
              <a:t>
Make a fist with one hand.
Put the thumb side of your fist slightly above the belly button and well below the breastbon.
Grasp the fist with your other hand and give quick upward thrusts into the abdomen
Give thrusts until the object is forced out and the person can breathe, cough, or speak, or until they become unresponsive.</a:t>
            </a:r>
          </a:p>
          <a:p>
            <a:pPr marL="146050" indent="0">
              <a:buNone/>
            </a:pPr>
            <a:endParaRPr lang="en-IN"/>
          </a:p>
          <a:p>
            <a:pPr marL="146050" indent="0">
              <a:buNone/>
            </a:pPr>
            <a:r>
              <a:rPr lang="en-IN"/>
              <a:t>If the person who has a severe airway block is pregnant or very large, give chest thrusts instead of abdominal thrusts
If you can’t wrap your arms fully around the waist, give thrusts on the chest (chest thrusts) instead of on the abdomen
Put your arms under the armpits and your hands on the lower half of the breastbone
Pull straight back to give chest thrusts</a:t>
            </a:r>
            <a:endParaRPr lang="en-US"/>
          </a:p>
        </p:txBody>
      </p:sp>
      <p:sp>
        <p:nvSpPr>
          <p:cNvPr id="3" name="Title 2">
            <a:extLst>
              <a:ext uri="{FF2B5EF4-FFF2-40B4-BE49-F238E27FC236}">
                <a16:creationId xmlns:a16="http://schemas.microsoft.com/office/drawing/2014/main" xmlns="" id="{EB1B1BD8-1818-E146-A41B-06B6FD2932EF}"/>
              </a:ext>
            </a:extLst>
          </p:cNvPr>
          <p:cNvSpPr>
            <a:spLocks noGrp="1"/>
          </p:cNvSpPr>
          <p:nvPr>
            <p:ph type="title"/>
          </p:nvPr>
        </p:nvSpPr>
        <p:spPr>
          <a:xfrm>
            <a:off x="798286" y="399774"/>
            <a:ext cx="6223000" cy="706939"/>
          </a:xfrm>
        </p:spPr>
        <p:txBody>
          <a:bodyPr/>
          <a:lstStyle/>
          <a:p>
            <a:r>
              <a:rPr lang="en-IN"/>
              <a:t>Abdominal thrusts for an adult or child</a:t>
            </a:r>
            <a:endParaRPr lang="en-US"/>
          </a:p>
        </p:txBody>
      </p:sp>
    </p:spTree>
    <p:extLst>
      <p:ext uri="{BB962C8B-B14F-4D97-AF65-F5344CB8AC3E}">
        <p14:creationId xmlns:p14="http://schemas.microsoft.com/office/powerpoint/2010/main" val="74376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106FD7F-B1C9-2B43-BA35-958E091E86D4}"/>
              </a:ext>
            </a:extLst>
          </p:cNvPr>
          <p:cNvSpPr>
            <a:spLocks noGrp="1"/>
          </p:cNvSpPr>
          <p:nvPr>
            <p:ph type="body" idx="1"/>
          </p:nvPr>
        </p:nvSpPr>
        <p:spPr>
          <a:xfrm>
            <a:off x="614685" y="27214"/>
            <a:ext cx="8447671" cy="4871357"/>
          </a:xfrm>
        </p:spPr>
        <p:txBody>
          <a:bodyPr/>
          <a:lstStyle/>
          <a:p>
            <a:endParaRPr lang="en-US"/>
          </a:p>
        </p:txBody>
      </p:sp>
      <p:sp>
        <p:nvSpPr>
          <p:cNvPr id="3" name="Title 2">
            <a:extLst>
              <a:ext uri="{FF2B5EF4-FFF2-40B4-BE49-F238E27FC236}">
                <a16:creationId xmlns:a16="http://schemas.microsoft.com/office/drawing/2014/main" xmlns="" id="{7BEFF553-3D72-524E-B04D-B861A4126299}"/>
              </a:ext>
            </a:extLst>
          </p:cNvPr>
          <p:cNvSpPr>
            <a:spLocks noGrp="1"/>
          </p:cNvSpPr>
          <p:nvPr>
            <p:ph type="title"/>
          </p:nvPr>
        </p:nvSpPr>
        <p:spPr>
          <a:xfrm>
            <a:off x="415114" y="572132"/>
            <a:ext cx="8155500" cy="572700"/>
          </a:xfrm>
        </p:spPr>
        <p:txBody>
          <a:bodyPr/>
          <a:lstStyle/>
          <a:p>
            <a:r>
              <a:rPr lang="en-IN"/>
              <a:t>.</a:t>
            </a:r>
            <a:endParaRPr lang="en-US"/>
          </a:p>
        </p:txBody>
      </p:sp>
      <p:pic>
        <p:nvPicPr>
          <p:cNvPr id="6" name="Picture 6">
            <a:extLst>
              <a:ext uri="{FF2B5EF4-FFF2-40B4-BE49-F238E27FC236}">
                <a16:creationId xmlns:a16="http://schemas.microsoft.com/office/drawing/2014/main" xmlns="" id="{E999BAF8-2D64-684F-A4B5-E3CF5DBDCB3D}"/>
              </a:ext>
            </a:extLst>
          </p:cNvPr>
          <p:cNvPicPr>
            <a:picLocks noChangeAspect="1"/>
          </p:cNvPicPr>
          <p:nvPr/>
        </p:nvPicPr>
        <p:blipFill>
          <a:blip r:embed="rId2"/>
          <a:stretch>
            <a:fillRect/>
          </a:stretch>
        </p:blipFill>
        <p:spPr>
          <a:xfrm>
            <a:off x="743857" y="489857"/>
            <a:ext cx="4871357" cy="3991429"/>
          </a:xfrm>
          <a:prstGeom prst="rect">
            <a:avLst/>
          </a:prstGeom>
        </p:spPr>
      </p:pic>
      <p:pic>
        <p:nvPicPr>
          <p:cNvPr id="4" name="Picture 4">
            <a:extLst>
              <a:ext uri="{FF2B5EF4-FFF2-40B4-BE49-F238E27FC236}">
                <a16:creationId xmlns:a16="http://schemas.microsoft.com/office/drawing/2014/main" xmlns="" id="{5B290599-5D2E-F44F-BB1C-6276BBA46037}"/>
              </a:ext>
            </a:extLst>
          </p:cNvPr>
          <p:cNvPicPr>
            <a:picLocks noChangeAspect="1"/>
          </p:cNvPicPr>
          <p:nvPr/>
        </p:nvPicPr>
        <p:blipFill>
          <a:blip r:embed="rId3"/>
          <a:stretch>
            <a:fillRect/>
          </a:stretch>
        </p:blipFill>
        <p:spPr>
          <a:xfrm>
            <a:off x="6041858" y="1144832"/>
            <a:ext cx="2657928" cy="2512786"/>
          </a:xfrm>
          <a:prstGeom prst="rect">
            <a:avLst/>
          </a:prstGeom>
        </p:spPr>
      </p:pic>
    </p:spTree>
    <p:extLst>
      <p:ext uri="{BB962C8B-B14F-4D97-AF65-F5344CB8AC3E}">
        <p14:creationId xmlns:p14="http://schemas.microsoft.com/office/powerpoint/2010/main" val="426787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7B400F-2E90-B544-ACDC-520F11DB1B9F}"/>
              </a:ext>
            </a:extLst>
          </p:cNvPr>
          <p:cNvSpPr>
            <a:spLocks noGrp="1"/>
          </p:cNvSpPr>
          <p:nvPr>
            <p:ph type="body" idx="1"/>
          </p:nvPr>
        </p:nvSpPr>
        <p:spPr>
          <a:xfrm>
            <a:off x="600600" y="833900"/>
            <a:ext cx="8155500" cy="4182600"/>
          </a:xfrm>
        </p:spPr>
        <p:txBody>
          <a:bodyPr/>
          <a:lstStyle/>
          <a:p>
            <a:r>
              <a:rPr lang="en-IN"/>
              <a:t>Shout for help
Phone and get AED
Provide CPR, starting with compressions
After each set of 30 compressions, open the airway to give breaths
Look in the mouth. If you see an object in the mouth, take it out
Give 2 breaths and then repeat 30 compressions
Continue CPR until
The person moves, speaks, blinks, or otherwise reacts
More advanced medical personnel arrive.</a:t>
            </a:r>
          </a:p>
          <a:p>
            <a:pPr marL="146050" indent="0">
              <a:buNone/>
            </a:pPr>
            <a:endParaRPr lang="en-IN"/>
          </a:p>
          <a:p>
            <a:pPr marL="146050" indent="0">
              <a:buNone/>
            </a:pPr>
            <a:r>
              <a:rPr lang="en-IN"/>
              <a:t>Do not perform a blind finger sweep:</a:t>
            </a:r>
          </a:p>
          <a:p>
            <a:pPr marL="146050" indent="0">
              <a:buNone/>
            </a:pPr>
            <a:r>
              <a:rPr lang="en-IN"/>
              <a:t>Every time you open the airway to give breaths, look for the object in the back of the throat. If you see an object in the
mouth, take it out
Do not perform a blind finger sweep.
This can cause the object to get lodged further back in the airway</a:t>
            </a:r>
            <a:endParaRPr lang="en-US"/>
          </a:p>
        </p:txBody>
      </p:sp>
      <p:sp>
        <p:nvSpPr>
          <p:cNvPr id="3" name="Title 2">
            <a:extLst>
              <a:ext uri="{FF2B5EF4-FFF2-40B4-BE49-F238E27FC236}">
                <a16:creationId xmlns:a16="http://schemas.microsoft.com/office/drawing/2014/main" xmlns="" id="{4E3627A4-88E6-C14E-AD1E-C77909461082}"/>
              </a:ext>
            </a:extLst>
          </p:cNvPr>
          <p:cNvSpPr>
            <a:spLocks noGrp="1"/>
          </p:cNvSpPr>
          <p:nvPr>
            <p:ph type="title"/>
          </p:nvPr>
        </p:nvSpPr>
        <p:spPr/>
        <p:txBody>
          <a:bodyPr/>
          <a:lstStyle/>
          <a:p>
            <a:r>
              <a:rPr lang="en-IN"/>
              <a:t>Choking Adult and Child Who Becomes Unresponsive</a:t>
            </a:r>
            <a:endParaRPr lang="en-US"/>
          </a:p>
        </p:txBody>
      </p:sp>
      <p:pic>
        <p:nvPicPr>
          <p:cNvPr id="4" name="Picture 4">
            <a:extLst>
              <a:ext uri="{FF2B5EF4-FFF2-40B4-BE49-F238E27FC236}">
                <a16:creationId xmlns:a16="http://schemas.microsoft.com/office/drawing/2014/main" xmlns="" id="{EA085686-C33C-AC45-BC32-CD6CA6720F0B}"/>
              </a:ext>
            </a:extLst>
          </p:cNvPr>
          <p:cNvPicPr>
            <a:picLocks noChangeAspect="1"/>
          </p:cNvPicPr>
          <p:nvPr/>
        </p:nvPicPr>
        <p:blipFill>
          <a:blip r:embed="rId2"/>
          <a:stretch>
            <a:fillRect/>
          </a:stretch>
        </p:blipFill>
        <p:spPr>
          <a:xfrm>
            <a:off x="6447361" y="3682999"/>
            <a:ext cx="1954819" cy="1060725"/>
          </a:xfrm>
          <a:prstGeom prst="rect">
            <a:avLst/>
          </a:prstGeom>
        </p:spPr>
      </p:pic>
      <p:pic>
        <p:nvPicPr>
          <p:cNvPr id="5" name="Picture 5">
            <a:extLst>
              <a:ext uri="{FF2B5EF4-FFF2-40B4-BE49-F238E27FC236}">
                <a16:creationId xmlns:a16="http://schemas.microsoft.com/office/drawing/2014/main" xmlns="" id="{AAF60446-71BC-804C-8A3D-E2A509298CA5}"/>
              </a:ext>
            </a:extLst>
          </p:cNvPr>
          <p:cNvPicPr>
            <a:picLocks noChangeAspect="1"/>
          </p:cNvPicPr>
          <p:nvPr/>
        </p:nvPicPr>
        <p:blipFill>
          <a:blip r:embed="rId3"/>
          <a:stretch>
            <a:fillRect/>
          </a:stretch>
        </p:blipFill>
        <p:spPr>
          <a:xfrm>
            <a:off x="6115144" y="1034775"/>
            <a:ext cx="2350669" cy="1732011"/>
          </a:xfrm>
          <a:prstGeom prst="rect">
            <a:avLst/>
          </a:prstGeom>
        </p:spPr>
      </p:pic>
    </p:spTree>
    <p:extLst>
      <p:ext uri="{BB962C8B-B14F-4D97-AF65-F5344CB8AC3E}">
        <p14:creationId xmlns:p14="http://schemas.microsoft.com/office/powerpoint/2010/main" val="227675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E041-EEAF-E740-92A1-B5D208FA2495}"/>
              </a:ext>
            </a:extLst>
          </p:cNvPr>
          <p:cNvSpPr>
            <a:spLocks noGrp="1"/>
          </p:cNvSpPr>
          <p:nvPr>
            <p:ph type="body" idx="1"/>
          </p:nvPr>
        </p:nvSpPr>
        <p:spPr>
          <a:xfrm>
            <a:off x="437600" y="367393"/>
            <a:ext cx="8706400" cy="4408714"/>
          </a:xfrm>
        </p:spPr>
        <p:txBody>
          <a:bodyPr/>
          <a:lstStyle/>
          <a:p>
            <a:pPr marL="146050" indent="0">
              <a:buNone/>
            </a:pPr>
            <a:r>
              <a:rPr lang="en-IN"/>
              <a:t>A child or infant who has a severe airway block and becomes unresponsive needs immediate CPR Shout for help. Make sure the child or infant is lying on their back on a firm, flat surface. Begin CPR, phone 9-1-1, and get AED Provide CPR Give sets of 30 compressions and 2 breaths After each set of 30 compressions, open the airway to give breaths Look in the mouth. If you see an object in the mouth, take it out Give 2 breaths.</a:t>
            </a:r>
          </a:p>
          <a:p>
            <a:endParaRPr lang="en-IN"/>
          </a:p>
          <a:p>
            <a:pPr marL="146050" indent="0">
              <a:buNone/>
            </a:pPr>
            <a:r>
              <a:rPr lang="en-IN"/>
              <a:t>The Heimlich maneuver can be performed with the victim standing or lying down. </a:t>
            </a:r>
          </a:p>
          <a:p>
            <a:pPr marL="146050" indent="0">
              <a:buNone/>
            </a:pPr>
            <a:r>
              <a:rPr lang="en-IN"/>
              <a:t>The hands are positioned slightly above the navel and well below the xiphoid process and then pressed      into the abdomen with a quick upward thrust. The maneuver may need to be repeated.
BASIC LIFE SUPPORT( BLS)
CHECK: Scene, victim
CALL : EMS, 123.
CARE:
A: Airway
B: Breathing
C: Circulation
</a:t>
            </a:r>
            <a:endParaRPr lang="en-US"/>
          </a:p>
        </p:txBody>
      </p:sp>
      <p:sp>
        <p:nvSpPr>
          <p:cNvPr id="3" name="Title 2">
            <a:extLst>
              <a:ext uri="{FF2B5EF4-FFF2-40B4-BE49-F238E27FC236}">
                <a16:creationId xmlns:a16="http://schemas.microsoft.com/office/drawing/2014/main" xmlns="" id="{3D3ED9AC-E270-8747-AC5B-565329A8CA3B}"/>
              </a:ext>
            </a:extLst>
          </p:cNvPr>
          <p:cNvSpPr>
            <a:spLocks noGrp="1"/>
          </p:cNvSpPr>
          <p:nvPr>
            <p:ph type="title"/>
          </p:nvPr>
        </p:nvSpPr>
        <p:spPr>
          <a:xfrm>
            <a:off x="387900" y="0"/>
            <a:ext cx="7712886" cy="526143"/>
          </a:xfrm>
        </p:spPr>
        <p:txBody>
          <a:bodyPr/>
          <a:lstStyle/>
          <a:p>
            <a:r>
              <a:rPr lang="en-IN"/>
              <a:t>Choking Child or Infant Who Becomes Unresponsive</a:t>
            </a:r>
            <a:endParaRPr lang="en-US"/>
          </a:p>
        </p:txBody>
      </p:sp>
      <p:pic>
        <p:nvPicPr>
          <p:cNvPr id="5" name="Picture 5">
            <a:extLst>
              <a:ext uri="{FF2B5EF4-FFF2-40B4-BE49-F238E27FC236}">
                <a16:creationId xmlns:a16="http://schemas.microsoft.com/office/drawing/2014/main" xmlns="" id="{A91AFFEB-F6DC-7A4E-836E-4F15A189AB88}"/>
              </a:ext>
            </a:extLst>
          </p:cNvPr>
          <p:cNvPicPr>
            <a:picLocks noChangeAspect="1"/>
          </p:cNvPicPr>
          <p:nvPr/>
        </p:nvPicPr>
        <p:blipFill>
          <a:blip r:embed="rId2"/>
          <a:stretch>
            <a:fillRect/>
          </a:stretch>
        </p:blipFill>
        <p:spPr>
          <a:xfrm>
            <a:off x="6186713" y="2177144"/>
            <a:ext cx="2594429" cy="2689677"/>
          </a:xfrm>
          <a:prstGeom prst="rect">
            <a:avLst/>
          </a:prstGeom>
        </p:spPr>
      </p:pic>
    </p:spTree>
    <p:extLst>
      <p:ext uri="{BB962C8B-B14F-4D97-AF65-F5344CB8AC3E}">
        <p14:creationId xmlns:p14="http://schemas.microsoft.com/office/powerpoint/2010/main" val="39143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3800FA9-9B58-A843-9E85-07FC493B9671}"/>
              </a:ext>
            </a:extLst>
          </p:cNvPr>
          <p:cNvSpPr>
            <a:spLocks noGrp="1"/>
          </p:cNvSpPr>
          <p:nvPr>
            <p:ph type="title"/>
          </p:nvPr>
        </p:nvSpPr>
        <p:spPr>
          <a:xfrm>
            <a:off x="387900" y="399775"/>
            <a:ext cx="7006200" cy="1078868"/>
          </a:xfrm>
        </p:spPr>
        <p:txBody>
          <a:bodyPr/>
          <a:lstStyle/>
          <a:p>
            <a:r>
              <a:rPr lang="en-IN"/>
              <a:t>Basic Life Support for Adults and Children</a:t>
            </a:r>
            <a:endParaRPr lang="en-US"/>
          </a:p>
        </p:txBody>
      </p:sp>
      <p:sp>
        <p:nvSpPr>
          <p:cNvPr id="5" name="Text Placeholder 4">
            <a:extLst>
              <a:ext uri="{FF2B5EF4-FFF2-40B4-BE49-F238E27FC236}">
                <a16:creationId xmlns:a16="http://schemas.microsoft.com/office/drawing/2014/main" xmlns="" id="{DF76C098-C2C3-7F4B-9B58-E3D1E385772B}"/>
              </a:ext>
            </a:extLst>
          </p:cNvPr>
          <p:cNvSpPr>
            <a:spLocks noGrp="1"/>
          </p:cNvSpPr>
          <p:nvPr>
            <p:ph type="body" idx="1"/>
          </p:nvPr>
        </p:nvSpPr>
        <p:spPr>
          <a:xfrm>
            <a:off x="272142" y="960899"/>
            <a:ext cx="8781143" cy="4182601"/>
          </a:xfrm>
        </p:spPr>
        <p:txBody>
          <a:bodyPr/>
          <a:lstStyle/>
          <a:p>
            <a:r>
              <a:rPr lang="en-IN"/>
              <a:t>Patient Assessment
Opening the Airway Open the airway before performing rescue breathing
Providing Rescue Breathing
Adult and Child CPR Position yourself and the patient
Choking or Airway Obstruction
Managing Airway Obstruction 
Abdominal Thrusts Stand or kneel behind the patient.</a:t>
            </a:r>
            <a:endParaRPr lang="en-US"/>
          </a:p>
        </p:txBody>
      </p:sp>
      <p:pic>
        <p:nvPicPr>
          <p:cNvPr id="2" name="Picture 3">
            <a:extLst>
              <a:ext uri="{FF2B5EF4-FFF2-40B4-BE49-F238E27FC236}">
                <a16:creationId xmlns:a16="http://schemas.microsoft.com/office/drawing/2014/main" xmlns="" id="{190DF70B-AFE0-C44D-8F89-3B8C0E16E700}"/>
              </a:ext>
            </a:extLst>
          </p:cNvPr>
          <p:cNvPicPr>
            <a:picLocks noChangeAspect="1"/>
          </p:cNvPicPr>
          <p:nvPr/>
        </p:nvPicPr>
        <p:blipFill>
          <a:blip r:embed="rId2"/>
          <a:stretch>
            <a:fillRect/>
          </a:stretch>
        </p:blipFill>
        <p:spPr>
          <a:xfrm>
            <a:off x="5134430" y="1886858"/>
            <a:ext cx="3565072" cy="2856867"/>
          </a:xfrm>
          <a:prstGeom prst="rect">
            <a:avLst/>
          </a:prstGeom>
        </p:spPr>
      </p:pic>
    </p:spTree>
    <p:extLst>
      <p:ext uri="{BB962C8B-B14F-4D97-AF65-F5344CB8AC3E}">
        <p14:creationId xmlns:p14="http://schemas.microsoft.com/office/powerpoint/2010/main" val="1935527329"/>
      </p:ext>
    </p:extLst>
  </p:cSld>
  <p:clrMapOvr>
    <a:masterClrMapping/>
  </p:clrMapOvr>
</p:sld>
</file>

<file path=ppt/theme/theme1.xml><?xml version="1.0" encoding="utf-8"?>
<a:theme xmlns:a="http://schemas.openxmlformats.org/drawingml/2006/main" name="Health Newsletter by Slidesgo">
  <a:themeElements>
    <a:clrScheme name="Simple Light">
      <a:dk1>
        <a:srgbClr val="F3F3F3"/>
      </a:dk1>
      <a:lt1>
        <a:srgbClr val="64D3CA"/>
      </a:lt1>
      <a:dk2>
        <a:srgbClr val="306B66"/>
      </a:dk2>
      <a:lt2>
        <a:srgbClr val="4DABA3"/>
      </a:lt2>
      <a:accent1>
        <a:srgbClr val="306B66"/>
      </a:accent1>
      <a:accent2>
        <a:srgbClr val="6FF7EC"/>
      </a:accent2>
      <a:accent3>
        <a:srgbClr val="B7B7B7"/>
      </a:accent3>
      <a:accent4>
        <a:srgbClr val="4DABA3"/>
      </a:accent4>
      <a:accent5>
        <a:srgbClr val="64D3CA"/>
      </a:accent5>
      <a:accent6>
        <a:srgbClr val="41918B"/>
      </a:accent6>
      <a:hlink>
        <a:srgbClr val="306B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On-screen Show (16:9)</PresentationFormat>
  <Paragraphs>29</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Health Newsletter by Slidesgo</vt:lpstr>
      <vt:lpstr>Value Added Course MGM BLS </vt:lpstr>
      <vt:lpstr>PowerPoint Presentation</vt:lpstr>
      <vt:lpstr>PowerPoint Presentation</vt:lpstr>
      <vt:lpstr>PowerPoint Presentation</vt:lpstr>
      <vt:lpstr>Abdominal thrusts for an adult or child</vt:lpstr>
      <vt:lpstr>.</vt:lpstr>
      <vt:lpstr>Choking Adult and Child Who Becomes Unresponsive</vt:lpstr>
      <vt:lpstr>Choking Child or Infant Who Becomes Unresponsive</vt:lpstr>
      <vt:lpstr>Basic Life Support for Adults and Children</vt:lpstr>
      <vt:lpstr>PowerPoint Presentation</vt:lpstr>
      <vt:lpstr>Adult basic life support </vt:lpstr>
      <vt:lpstr>PowerPoint Presentation</vt:lpstr>
      <vt:lpstr>CHILD BASIC LIFE SUPPORT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Added Course MGM BLS </dc:title>
  <cp:lastModifiedBy>sleeplab1</cp:lastModifiedBy>
  <cp:revision>1</cp:revision>
  <dcterms:modified xsi:type="dcterms:W3CDTF">2022-02-23T11:08:36Z</dcterms:modified>
</cp:coreProperties>
</file>